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етский сад 50\Desktop\оформление\esli rebenok kusaetsa.rar.download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етский сад 50\Desktop\оформление\esli rebenok kusaetsa.rar.download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Детский сад 50\Desktop\Альбина\альбине от т.в\Новая папка\клипарт сказки 1\77864293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285859"/>
            <a:ext cx="2181162" cy="3557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етский сад 50\Desktop\оформление\esli rebenok kusaetsa.rar.download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Детский сад 50\Desktop\Альбина\альбине от т.в\Новая папка\клипарт сказки 1\77864293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464397"/>
            <a:ext cx="2214578" cy="3612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Яркая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50</dc:creator>
  <cp:lastModifiedBy>Детский сад 50</cp:lastModifiedBy>
  <cp:revision>1</cp:revision>
  <dcterms:created xsi:type="dcterms:W3CDTF">2017-01-20T18:50:17Z</dcterms:created>
  <dcterms:modified xsi:type="dcterms:W3CDTF">2017-01-20T19:05:52Z</dcterms:modified>
</cp:coreProperties>
</file>