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4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70854-83AC-448E-9EB0-0D46F14E9CB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B126A-4757-4257-BC89-E095EEA0B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7.xml"/><Relationship Id="rId10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slide" Target="slide6.xml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3.jpe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5" Type="http://schemas.openxmlformats.org/officeDocument/2006/relationships/slide" Target="slide4.xml"/><Relationship Id="rId10" Type="http://schemas.openxmlformats.org/officeDocument/2006/relationships/image" Target="../media/image2.jpeg"/><Relationship Id="rId4" Type="http://schemas.openxmlformats.org/officeDocument/2006/relationships/image" Target="../media/image8.jpeg"/><Relationship Id="rId9" Type="http://schemas.openxmlformats.org/officeDocument/2006/relationships/slide" Target="slide5.xml"/><Relationship Id="rId1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6.xml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3.jpeg"/><Relationship Id="rId2" Type="http://schemas.openxmlformats.org/officeDocument/2006/relationships/image" Target="../media/image6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slide" Target="slide7.xml"/><Relationship Id="rId5" Type="http://schemas.openxmlformats.org/officeDocument/2006/relationships/image" Target="../media/image15.jpeg"/><Relationship Id="rId15" Type="http://schemas.openxmlformats.org/officeDocument/2006/relationships/slide" Target="slide4.xml"/><Relationship Id="rId10" Type="http://schemas.openxmlformats.org/officeDocument/2006/relationships/image" Target="../media/image2.jpeg"/><Relationship Id="rId4" Type="http://schemas.openxmlformats.org/officeDocument/2006/relationships/image" Target="../media/image14.jpeg"/><Relationship Id="rId9" Type="http://schemas.openxmlformats.org/officeDocument/2006/relationships/slide" Target="slide5.xml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4.xml"/><Relationship Id="rId3" Type="http://schemas.openxmlformats.org/officeDocument/2006/relationships/image" Target="../media/image19.jpeg"/><Relationship Id="rId7" Type="http://schemas.openxmlformats.org/officeDocument/2006/relationships/image" Target="../media/image4.jpeg"/><Relationship Id="rId12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3.jpeg"/><Relationship Id="rId5" Type="http://schemas.openxmlformats.org/officeDocument/2006/relationships/image" Target="../media/image21.jpeg"/><Relationship Id="rId10" Type="http://schemas.openxmlformats.org/officeDocument/2006/relationships/slide" Target="slide7.xml"/><Relationship Id="rId4" Type="http://schemas.openxmlformats.org/officeDocument/2006/relationships/image" Target="../media/image20.jpeg"/><Relationship Id="rId9" Type="http://schemas.openxmlformats.org/officeDocument/2006/relationships/image" Target="../media/image2.jpe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slide" Target="slide7.xml"/><Relationship Id="rId18" Type="http://schemas.openxmlformats.org/officeDocument/2006/relationships/image" Target="../media/image5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.jpeg"/><Relationship Id="rId17" Type="http://schemas.openxmlformats.org/officeDocument/2006/relationships/slide" Target="slide4.xml"/><Relationship Id="rId2" Type="http://schemas.openxmlformats.org/officeDocument/2006/relationships/image" Target="../media/image6.png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slide" Target="slide5.xml"/><Relationship Id="rId5" Type="http://schemas.openxmlformats.org/officeDocument/2006/relationships/image" Target="../media/image25.jpeg"/><Relationship Id="rId15" Type="http://schemas.openxmlformats.org/officeDocument/2006/relationships/slide" Target="slide6.xml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kladraz.ru/upload/blogs/8333_3af7b5772c0bd2415115906a70050d28.jpg" TargetMode="External"/><Relationship Id="rId13" Type="http://schemas.openxmlformats.org/officeDocument/2006/relationships/hyperlink" Target="http://vseskazki.su/images/russkazka/repka/i_005.jpg" TargetMode="External"/><Relationship Id="rId18" Type="http://schemas.openxmlformats.org/officeDocument/2006/relationships/hyperlink" Target="https://ds04.infourok.ru/uploads/ex/0e27/00023106-9f39744a/img11.jpg" TargetMode="External"/><Relationship Id="rId26" Type="http://schemas.openxmlformats.org/officeDocument/2006/relationships/hyperlink" Target="http://img0.liveinternet.ru/images/foto/c/1/apps/4/999/4999264_9.jpg" TargetMode="External"/><Relationship Id="rId3" Type="http://schemas.openxmlformats.org/officeDocument/2006/relationships/hyperlink" Target="http://englishearly.ru/wp-content/uploads/2015/08/kolobok.png" TargetMode="External"/><Relationship Id="rId21" Type="http://schemas.openxmlformats.org/officeDocument/2006/relationships/hyperlink" Target="http://rodnik-dobra.ru/wp-content/uploads/2011/12/ryaba.jpg" TargetMode="External"/><Relationship Id="rId7" Type="http://schemas.openxmlformats.org/officeDocument/2006/relationships/hyperlink" Target="https://image.jimcdn.com/app/cms/image/transf/dimension=300x1024:format=jpg/path/sf278732f8691ebec/image/i13d2d1ade15060af/version/1327183514/%D0%B0-%D0%BB%D0%B8%D1%81%D0%B0-%D0%BA%D0%BE%D0%BB%D0%BE%D0%B1%D0%BE%D0%BA-%D0%B3%D0%B0%D0%BC-%D0%B8-%D1%81%D1%8A%D0%B5%D0%BB%D0%B0.jpg" TargetMode="External"/><Relationship Id="rId12" Type="http://schemas.openxmlformats.org/officeDocument/2006/relationships/hyperlink" Target="https://vdp.mycdn.me/getImage?id=24891165403&amp;idx=5&amp;thumbType=32" TargetMode="External"/><Relationship Id="rId17" Type="http://schemas.openxmlformats.org/officeDocument/2006/relationships/hyperlink" Target="http://umnyedetki.ru/skazki/ris_skazki/ryaba2.jpg" TargetMode="External"/><Relationship Id="rId25" Type="http://schemas.openxmlformats.org/officeDocument/2006/relationships/hyperlink" Target="http://img1.liveinternet.ru/images/foto/c/1/apps/4/999/4999265_10.jpg" TargetMode="External"/><Relationship Id="rId33" Type="http://schemas.openxmlformats.org/officeDocument/2006/relationships/hyperlink" Target="http://didaktor.ru/interaktivnaya-infografika-v-powerpoint-eto-vozmozhno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tuvakova.ru/wp-content/uploads/2016/09/pozvala-koshka-myshku-e1474573294493.png" TargetMode="External"/><Relationship Id="rId20" Type="http://schemas.openxmlformats.org/officeDocument/2006/relationships/hyperlink" Target="https://i.ytimg.com/vi/7jwiAUiOqno/maxresdefault.jpg" TargetMode="External"/><Relationship Id="rId29" Type="http://schemas.openxmlformats.org/officeDocument/2006/relationships/hyperlink" Target="http://img0.liveinternet.ru/images/foto/c/1/apps/4/999/4999268_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blefamily.ru/wp-content/uploads/2012/09/0_73836_da7b22b0_XL.jpg" TargetMode="External"/><Relationship Id="rId11" Type="http://schemas.openxmlformats.org/officeDocument/2006/relationships/hyperlink" Target="http://900igr.net/up/datai/88594/0011-009-.jpg" TargetMode="External"/><Relationship Id="rId24" Type="http://schemas.openxmlformats.org/officeDocument/2006/relationships/hyperlink" Target="http://img1.liveinternet.ru/images/foto/c/1/apps/4/999/4999259_4.jpg" TargetMode="External"/><Relationship Id="rId32" Type="http://schemas.openxmlformats.org/officeDocument/2006/relationships/hyperlink" Target="http://clipartix.com/wp-content/uploads/2016/05/Grass-ground-with-flowers-clipart-0.png" TargetMode="External"/><Relationship Id="rId5" Type="http://schemas.openxmlformats.org/officeDocument/2006/relationships/hyperlink" Target="http://mtdata.ru/u25/photo7693/20867246032-0/original.jpg" TargetMode="External"/><Relationship Id="rId15" Type="http://schemas.openxmlformats.org/officeDocument/2006/relationships/hyperlink" Target="https://ot2do6.ru/uploads/posts/2014-09/1411334157_i_003.jpg" TargetMode="External"/><Relationship Id="rId23" Type="http://schemas.openxmlformats.org/officeDocument/2006/relationships/hyperlink" Target="http://chudoskaz.ru/wp-content/uploads/2016/12/%D0%BC3.jpg" TargetMode="External"/><Relationship Id="rId28" Type="http://schemas.openxmlformats.org/officeDocument/2006/relationships/hyperlink" Target="http://kapitosha.net/wp-content/uploads/2013/09/mim5.jpg" TargetMode="External"/><Relationship Id="rId10" Type="http://schemas.openxmlformats.org/officeDocument/2006/relationships/hyperlink" Target="https://ot2do6.ru/uploads/posts/2015-12/1449126362_1.jpg" TargetMode="External"/><Relationship Id="rId19" Type="http://schemas.openxmlformats.org/officeDocument/2006/relationships/hyperlink" Target="https://muffinbook.by/media/illustration/1BB90169F1BB49652D25B1E06E8001687C59C787390EE22E65521E211C76F657.jpg" TargetMode="External"/><Relationship Id="rId31" Type="http://schemas.openxmlformats.org/officeDocument/2006/relationships/hyperlink" Target="http://growinggarden.ru/img/2016/020717/4358364" TargetMode="External"/><Relationship Id="rId4" Type="http://schemas.openxmlformats.org/officeDocument/2006/relationships/hyperlink" Target="https://dialogimam.com/sites/default/files/users/user1/skazki/kolobok.jpg" TargetMode="External"/><Relationship Id="rId9" Type="http://schemas.openxmlformats.org/officeDocument/2006/relationships/hyperlink" Target="http://www.hooponopono.kz/wp-content/uploads/2015/10/481693_original.jpg" TargetMode="External"/><Relationship Id="rId14" Type="http://schemas.openxmlformats.org/officeDocument/2006/relationships/hyperlink" Target="http://cdn01.ru/files/users/images/b4/04/b40411bd411dabeea7c93811294af152.jpg" TargetMode="External"/><Relationship Id="rId22" Type="http://schemas.openxmlformats.org/officeDocument/2006/relationships/hyperlink" Target="http://crywithus.ru/uploads/images/russkaja_narodnaja_razlilasja_razlilas_rechka_bistraja_h_f_okolo_futbola.jpg" TargetMode="External"/><Relationship Id="rId27" Type="http://schemas.openxmlformats.org/officeDocument/2006/relationships/hyperlink" Target="http://i.simpalsmedia.com/play.md/thumbs/854x480/bb31e8fb89c34c55a6def6f97d99b3d6.jpg" TargetMode="External"/><Relationship Id="rId30" Type="http://schemas.openxmlformats.org/officeDocument/2006/relationships/hyperlink" Target="http://printonic.ru/uploads/images/2016/02/22/.tmb/thumb_img_56cadebed5682_resize_0_21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637_html_58d07f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00166" y="857232"/>
            <a:ext cx="635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Презентация на тему: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«Из какой сказки персонаж?»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358082" y="6215082"/>
            <a:ext cx="1071570" cy="42862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" action="ppaction://hlinkshowjump?jump=endshow" highlightClick="1"/>
          </p:cNvPr>
          <p:cNvSpPr/>
          <p:nvPr/>
        </p:nvSpPr>
        <p:spPr>
          <a:xfrm>
            <a:off x="4500562" y="6143644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1357290" y="6215082"/>
            <a:ext cx="1071570" cy="428628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637_html_58d07f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4" name="Рисунок 3" descr="1449126362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5000628" y="4357694"/>
            <a:ext cx="2622823" cy="2160000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pic>
        <p:nvPicPr>
          <p:cNvPr id="5" name="Рисунок 4" descr="4999265_1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00892" y="1571612"/>
            <a:ext cx="1836000" cy="2160000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6" name="Рисунок 5" descr="ryaba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71612"/>
            <a:ext cx="2928958" cy="2085752"/>
          </a:xfrm>
          <a:prstGeom prst="round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3" name="Рисунок 2" descr="kolob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4071942"/>
            <a:ext cx="2008976" cy="1731561"/>
          </a:xfrm>
          <a:prstGeom prst="ellipse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71604" y="21429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Как работать с презентацией 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00010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1357298"/>
            <a:ext cx="32861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Предлагаем назвать из какой сказки персонаж, нажимаем на него и появляются сюжетные картинки, по которым можно сказку рассказать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7572396" y="6215082"/>
            <a:ext cx="1071570" cy="428628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1500166" y="6143644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27637_html_58d07f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pic>
        <p:nvPicPr>
          <p:cNvPr id="7" name="Рисунок 6" descr="1449126362_1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4429124" y="4357694"/>
            <a:ext cx="2622823" cy="2160000"/>
          </a:xfrm>
          <a:prstGeom prst="rect">
            <a:avLst/>
          </a:prstGeom>
        </p:spPr>
      </p:pic>
      <p:pic>
        <p:nvPicPr>
          <p:cNvPr id="8" name="Рисунок 7" descr="4999265_10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072330" y="4000504"/>
            <a:ext cx="1836000" cy="216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9" name="Рисунок 8" descr="ryaba2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82" y="4429132"/>
            <a:ext cx="2706768" cy="180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0" name="Рисунок 9" descr="kolobok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3174" y="4572008"/>
            <a:ext cx="2008976" cy="1731561"/>
          </a:xfrm>
          <a:prstGeom prst="rect">
            <a:avLst/>
          </a:prstGeom>
        </p:spPr>
      </p:pic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4071934" y="6215082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71472" y="2500306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Колобок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2396" y="164305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Репка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0100" y="357166"/>
            <a:ext cx="2857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Маша и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     медведь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43570" y="142852"/>
            <a:ext cx="1928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Курочка Ряба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Grass-ground-with-flowers-clipart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4276"/>
            <a:ext cx="9144000" cy="2413724"/>
          </a:xfrm>
          <a:prstGeom prst="rect">
            <a:avLst/>
          </a:prstGeom>
        </p:spPr>
      </p:pic>
      <p:pic>
        <p:nvPicPr>
          <p:cNvPr id="11" name="Рисунок 10" descr="kolob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14290"/>
            <a:ext cx="2101493" cy="198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Рисунок 11" descr="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14290"/>
            <a:ext cx="1925109" cy="198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 descr="0_73836_da7b22b0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14290"/>
            <a:ext cx="2129032" cy="198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 descr="8333_3af7b5772c0bd2415115906a70050d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428868"/>
            <a:ext cx="2427096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Рисунок 14" descr="481693_origin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2428868"/>
            <a:ext cx="1846154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 descr="а-лиса-колобок-гам-и-съел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2428868"/>
            <a:ext cx="1500198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Рисунок 17" descr="1449126362_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4581524" y="4510094"/>
            <a:ext cx="2622823" cy="2160000"/>
          </a:xfrm>
          <a:prstGeom prst="rect">
            <a:avLst/>
          </a:prstGeom>
        </p:spPr>
      </p:pic>
      <p:pic>
        <p:nvPicPr>
          <p:cNvPr id="19" name="Рисунок 18" descr="4999265_10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4730" y="4152904"/>
            <a:ext cx="1836000" cy="216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0" name="Рисунок 19" descr="ryaba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682" y="4581532"/>
            <a:ext cx="2706768" cy="180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1" name="Рисунок 20" descr="kolobok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95574" y="4724408"/>
            <a:ext cx="2008976" cy="1731561"/>
          </a:xfrm>
          <a:prstGeom prst="rect">
            <a:avLst/>
          </a:prstGeom>
        </p:spPr>
      </p:pic>
      <p:sp>
        <p:nvSpPr>
          <p:cNvPr id="22" name="Управляющая кнопка: домой 21">
            <a:hlinkClick r:id="" action="ppaction://hlinkshowjump?jump=endshow" highlightClick="1"/>
          </p:cNvPr>
          <p:cNvSpPr/>
          <p:nvPr/>
        </p:nvSpPr>
        <p:spPr>
          <a:xfrm>
            <a:off x="4224334" y="6367482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ass-ground-with-flowers-clipart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4276"/>
            <a:ext cx="9144000" cy="2413724"/>
          </a:xfrm>
          <a:prstGeom prst="rect">
            <a:avLst/>
          </a:prstGeom>
        </p:spPr>
      </p:pic>
      <p:pic>
        <p:nvPicPr>
          <p:cNvPr id="8" name="Рисунок 7" descr="0011-009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2620072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1411334157_i_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57166"/>
            <a:ext cx="2679363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get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072198" y="357166"/>
            <a:ext cx="2880000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Рисунок 10" descr="i_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2214554"/>
            <a:ext cx="2636094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Рисунок 11" descr="b40411bd411dabeea7c93811294af152.jpg"/>
          <p:cNvPicPr>
            <a:picLocks noChangeAspect="1"/>
          </p:cNvPicPr>
          <p:nvPr/>
        </p:nvPicPr>
        <p:blipFill>
          <a:blip r:embed="rId7"/>
          <a:srcRect r="9049"/>
          <a:stretch>
            <a:fillRect/>
          </a:stretch>
        </p:blipFill>
        <p:spPr>
          <a:xfrm>
            <a:off x="3071802" y="2214554"/>
            <a:ext cx="2732502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 descr="pozvala-koshka-myshku-e147457329449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000760" y="2214554"/>
            <a:ext cx="2983034" cy="162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4000496" y="6357958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1449126362_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4581524" y="4510094"/>
            <a:ext cx="2622823" cy="2160000"/>
          </a:xfrm>
          <a:prstGeom prst="rect">
            <a:avLst/>
          </a:prstGeom>
        </p:spPr>
      </p:pic>
      <p:pic>
        <p:nvPicPr>
          <p:cNvPr id="16" name="Рисунок 15" descr="4999265_10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4730" y="4152904"/>
            <a:ext cx="1836000" cy="216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7" name="Рисунок 16" descr="ryaba2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6682" y="4581532"/>
            <a:ext cx="2706768" cy="180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8" name="Рисунок 17" descr="kolobok.pn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95574" y="4724408"/>
            <a:ext cx="2008976" cy="173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ass-ground-with-flowers-clipart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4276"/>
            <a:ext cx="9144000" cy="2413724"/>
          </a:xfrm>
          <a:prstGeom prst="rect">
            <a:avLst/>
          </a:prstGeom>
        </p:spPr>
      </p:pic>
      <p:pic>
        <p:nvPicPr>
          <p:cNvPr id="8" name="Рисунок 7" descr="1BB90169F1BB49652D25B1E06E8001687C59C787390EE22E65521E211C76F657.jpg"/>
          <p:cNvPicPr>
            <a:picLocks noChangeAspect="1"/>
          </p:cNvPicPr>
          <p:nvPr/>
        </p:nvPicPr>
        <p:blipFill>
          <a:blip r:embed="rId3"/>
          <a:srcRect l="32187" t="8139" b="2907"/>
          <a:stretch>
            <a:fillRect/>
          </a:stretch>
        </p:blipFill>
        <p:spPr>
          <a:xfrm>
            <a:off x="6429388" y="285728"/>
            <a:ext cx="2552928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img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357430"/>
            <a:ext cx="2398489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357430"/>
            <a:ext cx="2430000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 descr="ryab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28"/>
            <a:ext cx="2883499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Рисунок 13" descr="ryaba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285728"/>
            <a:ext cx="2706768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6" name="Рисунок 15" descr="1449126362_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4581524" y="4510094"/>
            <a:ext cx="2622823" cy="2160000"/>
          </a:xfrm>
          <a:prstGeom prst="rect">
            <a:avLst/>
          </a:prstGeom>
        </p:spPr>
      </p:pic>
      <p:pic>
        <p:nvPicPr>
          <p:cNvPr id="17" name="Рисунок 16" descr="4999265_10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224730" y="4152904"/>
            <a:ext cx="1836000" cy="216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8" name="Рисунок 17" descr="ryaba2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682" y="4581532"/>
            <a:ext cx="2706768" cy="180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9" name="Рисунок 18" descr="kolobok.pn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795574" y="4724408"/>
            <a:ext cx="2008976" cy="1731561"/>
          </a:xfrm>
          <a:prstGeom prst="rect">
            <a:avLst/>
          </a:prstGeom>
        </p:spPr>
      </p:pic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4224334" y="6367482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Grass-ground-with-flowers-clipart-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44276"/>
            <a:ext cx="9144000" cy="2413724"/>
          </a:xfrm>
          <a:prstGeom prst="rect">
            <a:avLst/>
          </a:prstGeom>
        </p:spPr>
      </p:pic>
      <p:pic>
        <p:nvPicPr>
          <p:cNvPr id="8" name="Рисунок 7" descr="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2286016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9" name="Рисунок 8" descr="russkaja_narodnaja_razlilasja_razlilas_rechka_bistraja_h_f_okolo_futbol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285728"/>
            <a:ext cx="2928958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" name="Рисунок 9" descr="4999259_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285728"/>
            <a:ext cx="1530000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1" name="Рисунок 10" descr="4999265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285992"/>
            <a:ext cx="1530000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2" name="Рисунок 11" descr="4999264_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14546" y="2285992"/>
            <a:ext cx="1524858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Рисунок 12" descr="mim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2285992"/>
            <a:ext cx="2495799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4" name="Рисунок 13" descr="4999268_1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9454" y="2285992"/>
            <a:ext cx="1530000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" name="Рисунок 14" descr="thumb_img_56cadebed5682_resize_0_215.jpg"/>
          <p:cNvPicPr>
            <a:picLocks noChangeAspect="1"/>
          </p:cNvPicPr>
          <p:nvPr/>
        </p:nvPicPr>
        <p:blipFill>
          <a:blip r:embed="rId10"/>
          <a:srcRect l="12387" r="11426"/>
          <a:stretch>
            <a:fillRect/>
          </a:stretch>
        </p:blipFill>
        <p:spPr>
          <a:xfrm>
            <a:off x="7500958" y="285728"/>
            <a:ext cx="1428760" cy="1800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7" name="Рисунок 16" descr="1449126362_1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30"/>
          <a:stretch>
            <a:fillRect/>
          </a:stretch>
        </p:blipFill>
        <p:spPr>
          <a:xfrm>
            <a:off x="4581524" y="4510094"/>
            <a:ext cx="2622823" cy="2160000"/>
          </a:xfrm>
          <a:prstGeom prst="rect">
            <a:avLst/>
          </a:prstGeom>
        </p:spPr>
      </p:pic>
      <p:pic>
        <p:nvPicPr>
          <p:cNvPr id="18" name="Рисунок 17" descr="4999265_10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EFD93"/>
              </a:clrFrom>
              <a:clrTo>
                <a:srgbClr val="FEFD93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43768" y="4214818"/>
            <a:ext cx="1836000" cy="216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19" name="Рисунок 18" descr="ryaba2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6682" y="4581532"/>
            <a:ext cx="2706768" cy="1800000"/>
          </a:xfrm>
          <a:prstGeom prst="round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20" name="Рисунок 19" descr="kolobok.pn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795574" y="4724408"/>
            <a:ext cx="2008976" cy="1731561"/>
          </a:xfrm>
          <a:prstGeom prst="rect">
            <a:avLst/>
          </a:prstGeom>
        </p:spPr>
      </p:pic>
      <p:sp>
        <p:nvSpPr>
          <p:cNvPr id="16" name="Управляющая кнопка: домой 15">
            <a:hlinkClick r:id="" action="ppaction://hlinkshowjump?jump=endshow" highlightClick="1"/>
          </p:cNvPr>
          <p:cNvSpPr/>
          <p:nvPr/>
        </p:nvSpPr>
        <p:spPr>
          <a:xfrm>
            <a:off x="3571868" y="6357958"/>
            <a:ext cx="1143008" cy="500042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7637_html_58d07fa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8143932" cy="721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Интернет  ресурсы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1100" u="sng" dirty="0" smtClean="0">
                <a:hlinkClick r:id="rId3"/>
              </a:rPr>
              <a:t>http://englishearly.ru/wp-content/uploads/2015/08/kolobok.png</a:t>
            </a:r>
            <a:r>
              <a:rPr lang="ru-RU" sz="1100" dirty="0" smtClean="0"/>
              <a:t> колобок</a:t>
            </a:r>
          </a:p>
          <a:p>
            <a:r>
              <a:rPr lang="ru-RU" sz="1100" u="sng" dirty="0" smtClean="0">
                <a:hlinkClick r:id="rId4"/>
              </a:rPr>
              <a:t>https://dialogimam.com/sites/default/files/users/user1/skazki/kolobok.jpg</a:t>
            </a:r>
            <a:r>
              <a:rPr lang="ru-RU" sz="1100" dirty="0" smtClean="0"/>
              <a:t> дед с бабкой</a:t>
            </a:r>
          </a:p>
          <a:p>
            <a:r>
              <a:rPr lang="ru-RU" sz="1100" u="sng" dirty="0" smtClean="0">
                <a:hlinkClick r:id="rId5"/>
              </a:rPr>
              <a:t>http://mtdata.ru/u25/photo7693/20867246032-0/original.jpg</a:t>
            </a:r>
            <a:r>
              <a:rPr lang="ru-RU" sz="1100" dirty="0" smtClean="0"/>
              <a:t> колобок на тропинке</a:t>
            </a:r>
          </a:p>
          <a:p>
            <a:r>
              <a:rPr lang="ru-RU" sz="1100" u="sng" dirty="0" smtClean="0">
                <a:hlinkClick r:id="rId6"/>
              </a:rPr>
              <a:t>http://biblefamily.ru/wp-content/uploads/2012/09/0_73836_da7b22b0_XL.jpg</a:t>
            </a:r>
            <a:r>
              <a:rPr lang="ru-RU" sz="1100" dirty="0" smtClean="0"/>
              <a:t> колобок с зайцем</a:t>
            </a:r>
          </a:p>
          <a:p>
            <a:r>
              <a:rPr lang="ru-RU" sz="1100" u="sng" dirty="0" smtClean="0">
                <a:hlinkClick r:id="rId7"/>
              </a:rPr>
              <a:t>https://image.jimcdn.com/app/cms/image/transf/dimension=300x1024:format=jpg/path/sf278732f8691ebec/image/i13d2d1ade15060af/version/1327183514/%D0%B0-%D0%BB%D0%B8%D1%81%D0%B0-%D0%BA%D0%BE%D0%BB%D0%BE%D0%B1%D0%BE%D0%BA-%D0%B3%D0%B0%D0%BC-%D0%B8-%D1%81%D1%8A%D0%B5%D0%BB%D0%B0.jpg</a:t>
            </a:r>
            <a:r>
              <a:rPr lang="ru-RU" sz="1100" dirty="0" smtClean="0"/>
              <a:t> колобок и лиса</a:t>
            </a:r>
          </a:p>
          <a:p>
            <a:r>
              <a:rPr lang="ru-RU" sz="1100" u="sng" dirty="0" smtClean="0">
                <a:hlinkClick r:id="rId8"/>
              </a:rPr>
              <a:t>http://kladraz.ru/upload/blogs/8333_3af7b5772c0bd2415115906a70050d28.jpg</a:t>
            </a:r>
            <a:r>
              <a:rPr lang="ru-RU" sz="1100" dirty="0" smtClean="0"/>
              <a:t> колобок и волк</a:t>
            </a:r>
          </a:p>
          <a:p>
            <a:r>
              <a:rPr lang="ru-RU" sz="1100" u="sng" dirty="0" smtClean="0">
                <a:hlinkClick r:id="rId9"/>
              </a:rPr>
              <a:t>http://www.hooponopono.kz/wp-content/uploads/2015/10/481693_original.jpg</a:t>
            </a:r>
            <a:r>
              <a:rPr lang="ru-RU" sz="1100" dirty="0" smtClean="0"/>
              <a:t> колобок и медведь</a:t>
            </a:r>
          </a:p>
          <a:p>
            <a:r>
              <a:rPr lang="ru-RU" sz="1100" u="sng" dirty="0" smtClean="0">
                <a:hlinkClick r:id="rId10"/>
              </a:rPr>
              <a:t>https://ot2do6.ru/uploads/posts/2015-12/1449126362_1.jpg</a:t>
            </a:r>
            <a:r>
              <a:rPr lang="ru-RU" sz="1100" dirty="0" smtClean="0"/>
              <a:t> репка</a:t>
            </a:r>
          </a:p>
          <a:p>
            <a:r>
              <a:rPr lang="ru-RU" sz="1100" u="sng" dirty="0" smtClean="0">
                <a:hlinkClick r:id="rId11"/>
              </a:rPr>
              <a:t>http://900igr.net/up/datai/88594/0011-009-.jpg</a:t>
            </a:r>
            <a:r>
              <a:rPr lang="ru-RU" sz="1100" dirty="0" smtClean="0"/>
              <a:t> дед</a:t>
            </a:r>
          </a:p>
          <a:p>
            <a:r>
              <a:rPr lang="ru-RU" sz="1100" u="sng" dirty="0" smtClean="0">
                <a:hlinkClick r:id="rId12"/>
              </a:rPr>
              <a:t>https://vdp.mycdn.me/getImage?id=24891165403&amp;idx=5&amp;thumbType=32</a:t>
            </a:r>
            <a:r>
              <a:rPr lang="ru-RU" sz="1100" dirty="0" smtClean="0"/>
              <a:t> внучка</a:t>
            </a:r>
          </a:p>
          <a:p>
            <a:r>
              <a:rPr lang="ru-RU" sz="1100" u="sng" dirty="0" smtClean="0">
                <a:hlinkClick r:id="rId13"/>
              </a:rPr>
              <a:t>http://vseskazki.su/images/russkazka/repka/i_005.jpg</a:t>
            </a:r>
            <a:r>
              <a:rPr lang="ru-RU" sz="1100" dirty="0" smtClean="0"/>
              <a:t> жучка</a:t>
            </a:r>
          </a:p>
          <a:p>
            <a:r>
              <a:rPr lang="ru-RU" sz="1100" u="sng" dirty="0" smtClean="0">
                <a:hlinkClick r:id="rId14"/>
              </a:rPr>
              <a:t>http://cdn01.ru/files/users/images/b4/04/b40411bd411dabeea7c93811294af152.jpg</a:t>
            </a:r>
            <a:r>
              <a:rPr lang="ru-RU" sz="1100" dirty="0" smtClean="0"/>
              <a:t> мышка</a:t>
            </a:r>
          </a:p>
          <a:p>
            <a:r>
              <a:rPr lang="ru-RU" sz="1100" u="sng" dirty="0" smtClean="0">
                <a:hlinkClick r:id="rId15"/>
              </a:rPr>
              <a:t>https://ot2do6.ru/uploads/posts/2014-09/1411334157_i_003.jpg</a:t>
            </a:r>
            <a:r>
              <a:rPr lang="ru-RU" sz="1100" dirty="0" smtClean="0"/>
              <a:t> бабка</a:t>
            </a:r>
          </a:p>
          <a:p>
            <a:r>
              <a:rPr lang="ru-RU" sz="1100" u="sng" dirty="0" smtClean="0">
                <a:hlinkClick r:id="rId16"/>
              </a:rPr>
              <a:t>http://tuvakova.ru/wp-content/uploads/2016/09/pozvala-koshka-myshku-e1474573294493.png</a:t>
            </a:r>
            <a:r>
              <a:rPr lang="ru-RU" sz="1100" dirty="0" smtClean="0"/>
              <a:t> кошка</a:t>
            </a:r>
          </a:p>
          <a:p>
            <a:r>
              <a:rPr lang="ru-RU" sz="1100" u="sng" dirty="0" smtClean="0">
                <a:hlinkClick r:id="rId17"/>
              </a:rPr>
              <a:t>http://umnyedetki.ru/skazki/ris_skazki/ryaba2.jpg</a:t>
            </a:r>
            <a:r>
              <a:rPr lang="ru-RU" sz="1100" dirty="0" smtClean="0"/>
              <a:t> золотое яичко</a:t>
            </a:r>
          </a:p>
          <a:p>
            <a:r>
              <a:rPr lang="ru-RU" sz="1100" u="sng" dirty="0" smtClean="0">
                <a:hlinkClick r:id="rId18"/>
              </a:rPr>
              <a:t>https://ds04.infourok.ru/uploads/ex/0e27/00023106-9f39744a/img11.jpg</a:t>
            </a:r>
            <a:r>
              <a:rPr lang="ru-RU" sz="1100" dirty="0" smtClean="0"/>
              <a:t> разбилось</a:t>
            </a:r>
          </a:p>
          <a:p>
            <a:r>
              <a:rPr lang="ru-RU" sz="1100" u="sng" dirty="0" smtClean="0">
                <a:hlinkClick r:id="rId19"/>
              </a:rPr>
              <a:t>https://muffinbook.by/media/illustration/1BB90169F1BB49652D25B1E06E8001687C59C787390EE22E65521E211C76F657.jpg</a:t>
            </a:r>
            <a:r>
              <a:rPr lang="ru-RU" sz="1100" dirty="0" smtClean="0"/>
              <a:t> били, били</a:t>
            </a:r>
          </a:p>
          <a:p>
            <a:r>
              <a:rPr lang="ru-RU" sz="1100" u="sng" dirty="0" smtClean="0">
                <a:hlinkClick r:id="rId20"/>
              </a:rPr>
              <a:t>https://i.ytimg.com/vi/7jwiAUiOqno/maxresdefault.jpg</a:t>
            </a:r>
            <a:r>
              <a:rPr lang="ru-RU" sz="1100" dirty="0" smtClean="0"/>
              <a:t> мышка</a:t>
            </a:r>
          </a:p>
          <a:p>
            <a:r>
              <a:rPr lang="ru-RU" sz="1100" u="sng" dirty="0" smtClean="0">
                <a:hlinkClick r:id="rId21"/>
              </a:rPr>
              <a:t>http://rodnik-dobra.ru/wp-content/uploads/2011/12/ryaba.jpg</a:t>
            </a:r>
            <a:r>
              <a:rPr lang="ru-RU" sz="1100" dirty="0" smtClean="0"/>
              <a:t> дед и бабка</a:t>
            </a:r>
          </a:p>
          <a:p>
            <a:r>
              <a:rPr lang="ru-RU" sz="1100" u="sng" dirty="0" smtClean="0">
                <a:hlinkClick r:id="rId22"/>
              </a:rPr>
              <a:t>http://crywithus.ru/uploads/images/russkaja_narodnaja_razlilasja_razlilas_rechka_bistraja_h_f_okolo_futbola.jpg</a:t>
            </a:r>
            <a:r>
              <a:rPr lang="ru-RU" sz="1100" dirty="0" smtClean="0"/>
              <a:t> маша заблудилась</a:t>
            </a:r>
          </a:p>
          <a:p>
            <a:r>
              <a:rPr lang="ru-RU" sz="1100" u="sng" dirty="0" smtClean="0">
                <a:hlinkClick r:id="rId23"/>
              </a:rPr>
              <a:t>http://chudoskaz.ru/wp-content/uploads/2016/12/%D0%BC3.jpg</a:t>
            </a:r>
            <a:r>
              <a:rPr lang="ru-RU" sz="1100" dirty="0" smtClean="0"/>
              <a:t> пошла с подружками</a:t>
            </a:r>
          </a:p>
          <a:p>
            <a:r>
              <a:rPr lang="ru-RU" sz="1100" u="sng" dirty="0" smtClean="0">
                <a:hlinkClick r:id="rId24"/>
              </a:rPr>
              <a:t>http://img1.liveinternet.ru/images/foto/c/1/apps/4/999/4999259_4.jpg</a:t>
            </a:r>
            <a:r>
              <a:rPr lang="ru-RU" sz="1100" dirty="0" smtClean="0"/>
              <a:t> медведь</a:t>
            </a:r>
          </a:p>
          <a:p>
            <a:r>
              <a:rPr lang="ru-RU" sz="1100" u="sng" dirty="0" smtClean="0">
                <a:hlinkClick r:id="rId25"/>
              </a:rPr>
              <a:t>http://img1.liveinternet.ru/images/foto/c/1/apps/4/999/4999265_10.jpg</a:t>
            </a:r>
            <a:r>
              <a:rPr lang="ru-RU" sz="1100" dirty="0" smtClean="0"/>
              <a:t> короб</a:t>
            </a:r>
          </a:p>
          <a:p>
            <a:r>
              <a:rPr lang="ru-RU" sz="1100" u="sng" dirty="0" smtClean="0">
                <a:hlinkClick r:id="rId26"/>
              </a:rPr>
              <a:t>http://img0.liveinternet.ru/images/foto/c/1/apps/4/999/4999264_9.jpg</a:t>
            </a:r>
            <a:r>
              <a:rPr lang="ru-RU" sz="1100" dirty="0" smtClean="0"/>
              <a:t> сяду на пенек</a:t>
            </a:r>
          </a:p>
          <a:p>
            <a:r>
              <a:rPr lang="ru-RU" sz="1100" u="sng" dirty="0" smtClean="0">
                <a:hlinkClick r:id="rId27"/>
              </a:rPr>
              <a:t>http://i.simpalsmedia.com/play.md/thumbs/854x480/bb31e8fb89c34c55a6def6f97d99b3d6.jpg</a:t>
            </a:r>
            <a:r>
              <a:rPr lang="ru-RU" sz="1100" dirty="0" smtClean="0"/>
              <a:t> собаки</a:t>
            </a:r>
          </a:p>
          <a:p>
            <a:r>
              <a:rPr lang="ru-RU" sz="1100" u="sng" dirty="0" smtClean="0">
                <a:hlinkClick r:id="rId28"/>
              </a:rPr>
              <a:t>http://kapitosha.net/wp-content/uploads/2013/09/mim5.jpg</a:t>
            </a:r>
            <a:r>
              <a:rPr lang="ru-RU" sz="1100" dirty="0" smtClean="0"/>
              <a:t> собака</a:t>
            </a:r>
          </a:p>
          <a:p>
            <a:r>
              <a:rPr lang="ru-RU" sz="1100" u="sng" dirty="0" smtClean="0">
                <a:hlinkClick r:id="rId29"/>
              </a:rPr>
              <a:t>http://img0.liveinternet.ru/images/foto/c/1/apps/4/999/4999268_13.jpg</a:t>
            </a:r>
            <a:r>
              <a:rPr lang="ru-RU" sz="1100" dirty="0" smtClean="0"/>
              <a:t> медведь убегает</a:t>
            </a:r>
          </a:p>
          <a:p>
            <a:r>
              <a:rPr lang="ru-RU" sz="1100" u="sng" dirty="0" smtClean="0">
                <a:hlinkClick r:id="rId30"/>
              </a:rPr>
              <a:t>http://printonic.ru/uploads/images/2016/02/22/.tmb/thumb_img_56cadebed5682_resize_0_215.jpg</a:t>
            </a:r>
            <a:r>
              <a:rPr lang="ru-RU" sz="1100" dirty="0" smtClean="0"/>
              <a:t> пирожки</a:t>
            </a:r>
          </a:p>
          <a:p>
            <a:r>
              <a:rPr lang="ru-RU" sz="1100" u="sng" dirty="0" smtClean="0">
                <a:hlinkClick r:id="rId31"/>
              </a:rPr>
              <a:t>http://growinggarden.ru/img/2016/020717/4358364</a:t>
            </a:r>
            <a:r>
              <a:rPr lang="ru-RU" sz="1100" dirty="0" smtClean="0"/>
              <a:t> </a:t>
            </a:r>
            <a:r>
              <a:rPr lang="ru-RU" sz="1100" dirty="0" err="1" smtClean="0"/>
              <a:t>тит</a:t>
            </a:r>
            <a:r>
              <a:rPr lang="ru-RU" sz="1100" dirty="0" smtClean="0"/>
              <a:t>. лист</a:t>
            </a:r>
          </a:p>
          <a:p>
            <a:r>
              <a:rPr lang="ru-RU" sz="1100" u="sng" dirty="0" smtClean="0">
                <a:hlinkClick r:id="rId32"/>
              </a:rPr>
              <a:t>http://clipartix.com/wp-content/uploads/2016/05/Grass-ground-with-flowers-clipart-0.png</a:t>
            </a:r>
            <a:r>
              <a:rPr lang="ru-RU" sz="1100" dirty="0" smtClean="0"/>
              <a:t> на слайд</a:t>
            </a:r>
          </a:p>
          <a:p>
            <a:r>
              <a:rPr lang="en-US" sz="1100" dirty="0" smtClean="0">
                <a:hlinkClick r:id="rId33"/>
              </a:rPr>
              <a:t>http://didaktor.ru/interaktivnaya-infografika-v-powerpoint-eto-vozmozhno/#more-5892</a:t>
            </a:r>
            <a:r>
              <a:rPr lang="en-US" sz="1100" dirty="0" smtClean="0"/>
              <a:t> </a:t>
            </a: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pPr algn="ctr"/>
            <a:endParaRPr lang="ru-RU" sz="1100" b="1" dirty="0">
              <a:solidFill>
                <a:srgbClr val="C00000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endshow" highlightClick="1"/>
          </p:cNvPr>
          <p:cNvSpPr/>
          <p:nvPr/>
        </p:nvSpPr>
        <p:spPr>
          <a:xfrm>
            <a:off x="8072462" y="6215082"/>
            <a:ext cx="857256" cy="428628"/>
          </a:xfrm>
          <a:prstGeom prst="actionButtonHom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возврат 4">
            <a:hlinkClick r:id="" action="ppaction://hlinkshowjump?jump=firstslide" highlightClick="1"/>
          </p:cNvPr>
          <p:cNvSpPr/>
          <p:nvPr/>
        </p:nvSpPr>
        <p:spPr>
          <a:xfrm>
            <a:off x="7143768" y="6215082"/>
            <a:ext cx="785818" cy="428628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214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Анна</cp:lastModifiedBy>
  <cp:revision>16</cp:revision>
  <dcterms:created xsi:type="dcterms:W3CDTF">2018-04-10T05:58:14Z</dcterms:created>
  <dcterms:modified xsi:type="dcterms:W3CDTF">2020-01-06T17:41:22Z</dcterms:modified>
</cp:coreProperties>
</file>