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4" r:id="rId4"/>
    <p:sldId id="276" r:id="rId5"/>
    <p:sldId id="259" r:id="rId6"/>
    <p:sldId id="258" r:id="rId7"/>
    <p:sldId id="261" r:id="rId8"/>
    <p:sldId id="260" r:id="rId9"/>
    <p:sldId id="26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</p:sldIdLst>
  <p:sldSz cx="9144000" cy="5143500" type="screen16x9"/>
  <p:notesSz cx="6858000" cy="9144000"/>
  <p:defaultTextStyle>
    <a:defPPr>
      <a:defRPr lang="ru-RU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81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61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102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2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9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3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2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7" indent="0">
              <a:buNone/>
              <a:defRPr sz="1400" b="1"/>
            </a:lvl4pPr>
            <a:lvl5pPr marL="1632851" indent="0">
              <a:buNone/>
              <a:defRPr sz="1400" b="1"/>
            </a:lvl5pPr>
            <a:lvl6pPr marL="2041063" indent="0">
              <a:buNone/>
              <a:defRPr sz="1400" b="1"/>
            </a:lvl6pPr>
            <a:lvl7pPr marL="2449275" indent="0">
              <a:buNone/>
              <a:defRPr sz="1400" b="1"/>
            </a:lvl7pPr>
            <a:lvl8pPr marL="2857488" indent="0">
              <a:buNone/>
              <a:defRPr sz="1400" b="1"/>
            </a:lvl8pPr>
            <a:lvl9pPr marL="32657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7" indent="0">
              <a:buNone/>
              <a:defRPr sz="1400" b="1"/>
            </a:lvl4pPr>
            <a:lvl5pPr marL="1632851" indent="0">
              <a:buNone/>
              <a:defRPr sz="1400" b="1"/>
            </a:lvl5pPr>
            <a:lvl6pPr marL="2041063" indent="0">
              <a:buNone/>
              <a:defRPr sz="1400" b="1"/>
            </a:lvl6pPr>
            <a:lvl7pPr marL="2449275" indent="0">
              <a:buNone/>
              <a:defRPr sz="1400" b="1"/>
            </a:lvl7pPr>
            <a:lvl8pPr marL="2857488" indent="0">
              <a:buNone/>
              <a:defRPr sz="1400" b="1"/>
            </a:lvl8pPr>
            <a:lvl9pPr marL="32657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1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89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7" indent="0">
              <a:buNone/>
              <a:defRPr sz="800"/>
            </a:lvl4pPr>
            <a:lvl5pPr marL="1632851" indent="0">
              <a:buNone/>
              <a:defRPr sz="800"/>
            </a:lvl5pPr>
            <a:lvl6pPr marL="2041063" indent="0">
              <a:buNone/>
              <a:defRPr sz="800"/>
            </a:lvl6pPr>
            <a:lvl7pPr marL="2449275" indent="0">
              <a:buNone/>
              <a:defRPr sz="800"/>
            </a:lvl7pPr>
            <a:lvl8pPr marL="2857488" indent="0">
              <a:buNone/>
              <a:defRPr sz="800"/>
            </a:lvl8pPr>
            <a:lvl9pPr marL="32657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37" indent="0">
              <a:buNone/>
              <a:defRPr sz="1700"/>
            </a:lvl4pPr>
            <a:lvl5pPr marL="1632851" indent="0">
              <a:buNone/>
              <a:defRPr sz="1700"/>
            </a:lvl5pPr>
            <a:lvl6pPr marL="2041063" indent="0">
              <a:buNone/>
              <a:defRPr sz="1700"/>
            </a:lvl6pPr>
            <a:lvl7pPr marL="2449275" indent="0">
              <a:buNone/>
              <a:defRPr sz="1700"/>
            </a:lvl7pPr>
            <a:lvl8pPr marL="2857488" indent="0">
              <a:buNone/>
              <a:defRPr sz="1700"/>
            </a:lvl8pPr>
            <a:lvl9pPr marL="326570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7" indent="0">
              <a:buNone/>
              <a:defRPr sz="800"/>
            </a:lvl4pPr>
            <a:lvl5pPr marL="1632851" indent="0">
              <a:buNone/>
              <a:defRPr sz="800"/>
            </a:lvl5pPr>
            <a:lvl6pPr marL="2041063" indent="0">
              <a:buNone/>
              <a:defRPr sz="800"/>
            </a:lvl6pPr>
            <a:lvl7pPr marL="2449275" indent="0">
              <a:buNone/>
              <a:defRPr sz="800"/>
            </a:lvl7pPr>
            <a:lvl8pPr marL="2857488" indent="0">
              <a:buNone/>
              <a:defRPr sz="800"/>
            </a:lvl8pPr>
            <a:lvl9pPr marL="32657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7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9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6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7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8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8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6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0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1" indent="0">
              <a:buNone/>
              <a:defRPr sz="1400" b="1"/>
            </a:lvl4pPr>
            <a:lvl5pPr marL="1632844" indent="0">
              <a:buNone/>
              <a:defRPr sz="1400" b="1"/>
            </a:lvl5pPr>
            <a:lvl6pPr marL="2041055" indent="0">
              <a:buNone/>
              <a:defRPr sz="1400" b="1"/>
            </a:lvl6pPr>
            <a:lvl7pPr marL="2449264" indent="0">
              <a:buNone/>
              <a:defRPr sz="1400" b="1"/>
            </a:lvl7pPr>
            <a:lvl8pPr marL="2857475" indent="0">
              <a:buNone/>
              <a:defRPr sz="1400" b="1"/>
            </a:lvl8pPr>
            <a:lvl9pPr marL="32656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1" indent="0">
              <a:buNone/>
              <a:defRPr sz="1400" b="1"/>
            </a:lvl4pPr>
            <a:lvl5pPr marL="1632844" indent="0">
              <a:buNone/>
              <a:defRPr sz="1400" b="1"/>
            </a:lvl5pPr>
            <a:lvl6pPr marL="2041055" indent="0">
              <a:buNone/>
              <a:defRPr sz="1400" b="1"/>
            </a:lvl6pPr>
            <a:lvl7pPr marL="2449264" indent="0">
              <a:buNone/>
              <a:defRPr sz="1400" b="1"/>
            </a:lvl7pPr>
            <a:lvl8pPr marL="2857475" indent="0">
              <a:buNone/>
              <a:defRPr sz="1400" b="1"/>
            </a:lvl8pPr>
            <a:lvl9pPr marL="32656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1" indent="0">
              <a:buNone/>
              <a:defRPr sz="800"/>
            </a:lvl4pPr>
            <a:lvl5pPr marL="1632844" indent="0">
              <a:buNone/>
              <a:defRPr sz="800"/>
            </a:lvl5pPr>
            <a:lvl6pPr marL="2041055" indent="0">
              <a:buNone/>
              <a:defRPr sz="800"/>
            </a:lvl6pPr>
            <a:lvl7pPr marL="2449264" indent="0">
              <a:buNone/>
              <a:defRPr sz="800"/>
            </a:lvl7pPr>
            <a:lvl8pPr marL="2857475" indent="0">
              <a:buNone/>
              <a:defRPr sz="800"/>
            </a:lvl8pPr>
            <a:lvl9pPr marL="32656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31" indent="0">
              <a:buNone/>
              <a:defRPr sz="1700"/>
            </a:lvl4pPr>
            <a:lvl5pPr marL="1632844" indent="0">
              <a:buNone/>
              <a:defRPr sz="1700"/>
            </a:lvl5pPr>
            <a:lvl6pPr marL="2041055" indent="0">
              <a:buNone/>
              <a:defRPr sz="1700"/>
            </a:lvl6pPr>
            <a:lvl7pPr marL="2449264" indent="0">
              <a:buNone/>
              <a:defRPr sz="1700"/>
            </a:lvl7pPr>
            <a:lvl8pPr marL="2857475" indent="0">
              <a:buNone/>
              <a:defRPr sz="1700"/>
            </a:lvl8pPr>
            <a:lvl9pPr marL="3265689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1" indent="0">
              <a:buNone/>
              <a:defRPr sz="800"/>
            </a:lvl4pPr>
            <a:lvl5pPr marL="1632844" indent="0">
              <a:buNone/>
              <a:defRPr sz="800"/>
            </a:lvl5pPr>
            <a:lvl6pPr marL="2041055" indent="0">
              <a:buNone/>
              <a:defRPr sz="800"/>
            </a:lvl6pPr>
            <a:lvl7pPr marL="2449264" indent="0">
              <a:buNone/>
              <a:defRPr sz="800"/>
            </a:lvl7pPr>
            <a:lvl8pPr marL="2857475" indent="0">
              <a:buNone/>
              <a:defRPr sz="800"/>
            </a:lvl8pPr>
            <a:lvl9pPr marL="32656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161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9692"/>
            <a:ext cx="1332076" cy="1143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320">
            <a:off x="8014303" y="171334"/>
            <a:ext cx="941295" cy="106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" y="3829156"/>
            <a:ext cx="1111674" cy="114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1" y="3455184"/>
            <a:ext cx="1176638" cy="165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" y="1259045"/>
            <a:ext cx="1228167" cy="244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2" y="1259037"/>
            <a:ext cx="1427064" cy="2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8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2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72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83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9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4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5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6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8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161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257529" y="342713"/>
            <a:ext cx="6628942" cy="445807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" y="171248"/>
            <a:ext cx="1332076" cy="1143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320">
            <a:off x="8014303" y="171334"/>
            <a:ext cx="941295" cy="106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" y="3829156"/>
            <a:ext cx="1111674" cy="114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1" y="3455184"/>
            <a:ext cx="1176638" cy="165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" y="1267863"/>
            <a:ext cx="1228167" cy="244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2" y="1259037"/>
            <a:ext cx="1427064" cy="2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5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8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2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3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9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0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7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8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0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161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257529" y="342713"/>
            <a:ext cx="6628942" cy="445807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" y="171248"/>
            <a:ext cx="1332076" cy="1143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320">
            <a:off x="8014303" y="171331"/>
            <a:ext cx="941295" cy="106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" y="3829156"/>
            <a:ext cx="1111674" cy="114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0" y="3455183"/>
            <a:ext cx="1176638" cy="165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" y="1267858"/>
            <a:ext cx="1228167" cy="244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2" y="1259037"/>
            <a:ext cx="1427064" cy="2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9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63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9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35photo.ru/photos_main/150/752069.jpg" TargetMode="External"/><Relationship Id="rId13" Type="http://schemas.openxmlformats.org/officeDocument/2006/relationships/hyperlink" Target="https://static1.fjcdn.com/comments/Heres+a+recent+pic+of+him+hes+stable+_e95468341d009f24a1693b7d027b33a3.jpg" TargetMode="External"/><Relationship Id="rId18" Type="http://schemas.openxmlformats.org/officeDocument/2006/relationships/hyperlink" Target="http://www.krasfun.ru/images/2014/3/b9426_0_1061ec_d979b232_orig.jpg" TargetMode="External"/><Relationship Id="rId26" Type="http://schemas.openxmlformats.org/officeDocument/2006/relationships/hyperlink" Target="http://www.kartinkijane.ru/pic/201305/1280x800/kartinkijane.ru-34591.jpg" TargetMode="External"/><Relationship Id="rId3" Type="http://schemas.openxmlformats.org/officeDocument/2006/relationships/hyperlink" Target="https://ectur.net/images/download/sledopit/berlogi_1a.jpg" TargetMode="External"/><Relationship Id="rId21" Type="http://schemas.openxmlformats.org/officeDocument/2006/relationships/hyperlink" Target="https://upload.wikimedia.org/wikipedia/commons/thumb/1/1c/Squirrel_posing.jpg/1076px-Squirrel_posing.jpg" TargetMode="External"/><Relationship Id="rId7" Type="http://schemas.openxmlformats.org/officeDocument/2006/relationships/hyperlink" Target="http://silkie.ru/wp-content/uploads/14841251c3fd.jpg" TargetMode="External"/><Relationship Id="rId12" Type="http://schemas.openxmlformats.org/officeDocument/2006/relationships/hyperlink" Target="http://derevolife.ru/uploads/posts/2016-02/1456691234_4.jpg" TargetMode="External"/><Relationship Id="rId17" Type="http://schemas.openxmlformats.org/officeDocument/2006/relationships/hyperlink" Target="https://s1.1zoom.ru/big3/222/387252-svetik.jpg" TargetMode="External"/><Relationship Id="rId25" Type="http://schemas.openxmlformats.org/officeDocument/2006/relationships/hyperlink" Target="http://www.antiflu.ru/wp-content/uploads/2016/04/2.jpg" TargetMode="External"/><Relationship Id="rId33" Type="http://schemas.openxmlformats.org/officeDocument/2006/relationships/hyperlink" Target="http://clipart-db.ru/file_content/rastr/dog_005.png" TargetMode="External"/><Relationship Id="rId2" Type="http://schemas.openxmlformats.org/officeDocument/2006/relationships/hyperlink" Target="http://static.esosedi.org/fiber/66728/fit/900x600/vhod_v_pescheru.png" TargetMode="External"/><Relationship Id="rId16" Type="http://schemas.openxmlformats.org/officeDocument/2006/relationships/hyperlink" Target="https://s1.1zoom.ru/b5050/565/427868-Kycb_1920x1200.jpg" TargetMode="External"/><Relationship Id="rId20" Type="http://schemas.openxmlformats.org/officeDocument/2006/relationships/hyperlink" Target="http://fightinsects.ru/wp-content/uploads/2016/04/mjuytge.jpg" TargetMode="External"/><Relationship Id="rId29" Type="http://schemas.openxmlformats.org/officeDocument/2006/relationships/hyperlink" Target="https://img-fotki.yandex.ru/get/5002/65387414.5f4/0_107dcf_13f57efb_orig.pn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fightinsects.ru/wp-content/uploads/2016/04/0_627ff_45fb089d_XL.jpg" TargetMode="External"/><Relationship Id="rId11" Type="http://schemas.openxmlformats.org/officeDocument/2006/relationships/hyperlink" Target="https://krivoe-zerkalo.ru/images/Boloto11.jpg" TargetMode="External"/><Relationship Id="rId24" Type="http://schemas.openxmlformats.org/officeDocument/2006/relationships/hyperlink" Target="http://900igr.net/up/datai/203287/0038-053-.jpg" TargetMode="External"/><Relationship Id="rId32" Type="http://schemas.openxmlformats.org/officeDocument/2006/relationships/hyperlink" Target="http://informplanet.ru/gallery_png/watermark.php?file=14498&amp;size=1" TargetMode="External"/><Relationship Id="rId5" Type="http://schemas.openxmlformats.org/officeDocument/2006/relationships/hyperlink" Target="http://russianpoetry.ru/images/photos/39e6556c7ea9ce0e008a1551ba4a34b8.jpg" TargetMode="External"/><Relationship Id="rId15" Type="http://schemas.openxmlformats.org/officeDocument/2006/relationships/hyperlink" Target="http://pticyrus.info/wp-content/uploads/2012/03/lastoscka1.jpg" TargetMode="External"/><Relationship Id="rId23" Type="http://schemas.openxmlformats.org/officeDocument/2006/relationships/hyperlink" Target="http://s1.1zoom.me/b5254/862/Wolves_Glance_Grass_519243_1334x750.jpg" TargetMode="External"/><Relationship Id="rId28" Type="http://schemas.openxmlformats.org/officeDocument/2006/relationships/hyperlink" Target="http://agronom-nsk.ru/img/agronom-nsk_ru/3719139.png" TargetMode="External"/><Relationship Id="rId10" Type="http://schemas.openxmlformats.org/officeDocument/2006/relationships/hyperlink" Target="http://novikserge.by/content/public/upload/fotozarisovki/img0126_0_o.jpg" TargetMode="External"/><Relationship Id="rId19" Type="http://schemas.openxmlformats.org/officeDocument/2006/relationships/hyperlink" Target="https://get.wallhere.com/photo/animals-grass-wildlife-fur-fox-whiskers-twigs-fauna-mammal-1920x1200-px-snout-red-fox-kit-fox-dhole-organism-terrestrial-animal-771980.jpg" TargetMode="External"/><Relationship Id="rId31" Type="http://schemas.openxmlformats.org/officeDocument/2006/relationships/hyperlink" Target="http://gifok.net/images/2016/06/27/Ladybugs_035.png" TargetMode="External"/><Relationship Id="rId4" Type="http://schemas.openxmlformats.org/officeDocument/2006/relationships/hyperlink" Target="https://animalreader.ru/wp-content/uploads/2014/05/barsuk2-e1401207904457.jpg" TargetMode="External"/><Relationship Id="rId9" Type="http://schemas.openxmlformats.org/officeDocument/2006/relationships/hyperlink" Target="http://beebazar.ru/wp-content/uploads/2013/05/img_2215.jpg" TargetMode="External"/><Relationship Id="rId14" Type="http://schemas.openxmlformats.org/officeDocument/2006/relationships/hyperlink" Target="https://static.panoramio.com.storage.googleapis.com/photos/large/17379784.jpg" TargetMode="External"/><Relationship Id="rId22" Type="http://schemas.openxmlformats.org/officeDocument/2006/relationships/hyperlink" Target="http://e.ocvita.com.ua/pars_docs/refs/5/4954/4954_html_2c60a4a4.jpg" TargetMode="External"/><Relationship Id="rId27" Type="http://schemas.openxmlformats.org/officeDocument/2006/relationships/hyperlink" Target="http://www.pavelin.ru/images/stories/loshad/loshad_007.jpg" TargetMode="External"/><Relationship Id="rId30" Type="http://schemas.openxmlformats.org/officeDocument/2006/relationships/hyperlink" Target="https://img-fotki.yandex.ru/get/15596/160780412.d21/0_165ca8_ac059c1_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158" y="742804"/>
            <a:ext cx="5028853" cy="732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prstTxWarp prst="textChevron">
              <a:avLst/>
            </a:prstTxWarp>
            <a:spAutoFit/>
          </a:bodyPr>
          <a:lstStyle/>
          <a:p>
            <a:pPr algn="ctr" defTabSz="816428"/>
            <a:r>
              <a:rPr lang="ru-RU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«Кто где </a:t>
            </a:r>
            <a:r>
              <a:rPr lang="ru-RU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живёт</a:t>
            </a:r>
            <a:r>
              <a:rPr lang="ru-RU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?»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057575" y="1771583"/>
            <a:ext cx="5028853" cy="1600334"/>
            <a:chOff x="1296343" y="1115988"/>
            <a:chExt cx="3168352" cy="10081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96343" y="1115988"/>
              <a:ext cx="3168352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16428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6383" y="1187996"/>
              <a:ext cx="2736304" cy="7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428"/>
              <a:r>
                <a:rPr lang="ru-RU" sz="2500" b="1" dirty="0">
                  <a:solidFill>
                    <a:srgbClr val="FF0000"/>
                  </a:solidFill>
                  <a:latin typeface="Georgia" pitchFamily="18" charset="0"/>
                </a:rPr>
                <a:t>Интерактивная игра для детей дошкольного возраста</a:t>
              </a:r>
            </a:p>
          </p:txBody>
        </p:sp>
      </p:grp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1115656" y="4731990"/>
            <a:ext cx="360000" cy="288000"/>
          </a:xfrm>
          <a:prstGeom prst="actionButtonInform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flipH="1"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07244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7244" y="483988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7244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7427168" y="4662783"/>
            <a:ext cx="360000" cy="288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450" y="399868"/>
            <a:ext cx="4571684" cy="4347709"/>
          </a:xfrm>
          <a:prstGeom prst="rect">
            <a:avLst/>
          </a:prstGeom>
          <a:noFill/>
        </p:spPr>
        <p:txBody>
          <a:bodyPr wrap="square" lIns="145143" tIns="72571" rIns="145143" bIns="72571" numCol="2" rtlCol="0">
            <a:spAutoFit/>
          </a:bodyPr>
          <a:lstStyle/>
          <a:p>
            <a:pPr algn="r" defTabSz="816428"/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Интернет-ресурсы</a:t>
            </a:r>
          </a:p>
          <a:p>
            <a:pPr algn="r" defTabSz="816428"/>
            <a:endParaRPr lang="ru-RU" sz="1300" b="1" dirty="0">
              <a:solidFill>
                <a:srgbClr val="C00000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"/>
              </a:rPr>
              <a:t>Логово </a:t>
            </a:r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2"/>
              </a:rPr>
              <a:t>волка</a:t>
            </a:r>
            <a:endParaRPr lang="ru-RU" sz="13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3"/>
              </a:rPr>
              <a:t>Берлога медведя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4"/>
              </a:rPr>
              <a:t>Нора барсука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5"/>
              </a:rPr>
              <a:t>Дупло белки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6"/>
              </a:rPr>
              <a:t>Муравейник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7"/>
              </a:rPr>
              <a:t>Курятник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8"/>
              </a:rPr>
              <a:t>Гнездо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9"/>
              </a:rPr>
              <a:t>Улей</a:t>
            </a:r>
            <a:endParaRPr lang="ru-RU" sz="13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0"/>
              </a:rPr>
              <a:t>Нора </a:t>
            </a:r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0"/>
              </a:rPr>
              <a:t>лисы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1"/>
              </a:rPr>
              <a:t>Болото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12"/>
              </a:rPr>
              <a:t>Будка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3"/>
              </a:rPr>
              <a:t>Конюшня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4"/>
              </a:rPr>
              <a:t>Хатка бобра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5"/>
              </a:rPr>
              <a:t>Ласточка</a:t>
            </a:r>
            <a:endParaRPr lang="ru-RU" sz="13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16"/>
              </a:rPr>
              <a:t>Пчела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7"/>
              </a:rPr>
              <a:t>Медведь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8"/>
              </a:rPr>
              <a:t>Барсук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9"/>
              </a:rPr>
              <a:t>Лиса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endParaRPr lang="ru-RU" sz="1300" u="sng" dirty="0" smtClean="0">
              <a:solidFill>
                <a:prstClr val="black"/>
              </a:solidFill>
              <a:latin typeface="Georgia" pitchFamily="18" charset="0"/>
              <a:hlinkClick r:id="rId20"/>
            </a:endParaRPr>
          </a:p>
          <a:p>
            <a:pPr defTabSz="816428"/>
            <a:endParaRPr lang="ru-RU" sz="1300" u="sng" dirty="0">
              <a:solidFill>
                <a:prstClr val="black"/>
              </a:solidFill>
              <a:latin typeface="Georgia" pitchFamily="18" charset="0"/>
              <a:hlinkClick r:id="rId2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20"/>
              </a:rPr>
              <a:t>Муравей</a:t>
            </a:r>
            <a:endParaRPr lang="ru-RU" sz="1300" u="sng" dirty="0">
              <a:solidFill>
                <a:prstClr val="black"/>
              </a:solidFill>
              <a:latin typeface="Georgia" pitchFamily="18" charset="0"/>
              <a:hlinkClick r:id="rId21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1"/>
              </a:rPr>
              <a:t>Белка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2"/>
              </a:rPr>
              <a:t>Лягушка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3"/>
              </a:rPr>
              <a:t>Волк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4"/>
              </a:rPr>
              <a:t>Бобр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5"/>
              </a:rPr>
              <a:t>Куры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6"/>
              </a:rPr>
              <a:t>Собака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7"/>
              </a:rPr>
              <a:t>Лошадь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8"/>
              </a:rPr>
              <a:t>Дерево1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9"/>
              </a:rPr>
              <a:t>Дерево2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0"/>
              </a:rPr>
              <a:t>Ласточка1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1"/>
              </a:rPr>
              <a:t>Божья коровка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2"/>
              </a:rPr>
              <a:t>Волк1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3"/>
              </a:rPr>
              <a:t>Собака1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7427168" y="4662783"/>
            <a:ext cx="457200" cy="3572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88183" y="915566"/>
            <a:ext cx="5832649" cy="3463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1430"/>
                <a:solidFill>
                  <a:srgbClr val="3B16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Дорогие ребята!!!</a:t>
            </a:r>
            <a:endParaRPr lang="ru-RU" sz="2800" b="1" dirty="0">
              <a:ln w="11430"/>
              <a:solidFill>
                <a:srgbClr val="3B16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1430"/>
                <a:solidFill>
                  <a:srgbClr val="3B16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Вы уже знакомы с животными, птицами и насекомыми. А в этой игре вам предстоит отгадать кто где живёт. Нажав на фото животного, вы увидите отгадку.</a:t>
            </a:r>
            <a:endParaRPr lang="ru-RU" sz="2400" b="1" dirty="0">
              <a:ln w="11430"/>
              <a:solidFill>
                <a:srgbClr val="3B16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1430"/>
                <a:solidFill>
                  <a:srgbClr val="3B16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В добрый путь!!</a:t>
            </a:r>
            <a:endParaRPr lang="ru-RU" sz="2800" b="1" dirty="0">
              <a:ln w="11430"/>
              <a:solidFill>
                <a:srgbClr val="3B16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3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11514"/>
            <a:ext cx="5976664" cy="417646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2" y="411514"/>
            <a:ext cx="5976664" cy="417646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411514"/>
            <a:ext cx="5976664" cy="4176464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121984" y="4696030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flipH="1"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524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30597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0597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88</Words>
  <Application>Microsoft Office PowerPoint</Application>
  <PresentationFormat>Экран (16:9)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Ученик7</dc:creator>
  <cp:lastModifiedBy>Анна</cp:lastModifiedBy>
  <cp:revision>28</cp:revision>
  <dcterms:created xsi:type="dcterms:W3CDTF">2018-06-24T04:58:27Z</dcterms:created>
  <dcterms:modified xsi:type="dcterms:W3CDTF">2020-01-06T17:38:11Z</dcterms:modified>
</cp:coreProperties>
</file>