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60" r:id="rId4"/>
    <p:sldId id="261" r:id="rId5"/>
    <p:sldId id="263" r:id="rId6"/>
    <p:sldId id="264" r:id="rId7"/>
    <p:sldId id="266" r:id="rId8"/>
    <p:sldId id="265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18"/>
      </p:cViewPr>
      <p:guideLst>
        <p:guide orient="horz" pos="2251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3F3FB-8922-494D-AA29-B6960D5FC859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7AEC8-AD4C-4237-A45D-6CA830B323F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52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-32" y="9400"/>
            <a:ext cx="9144000" cy="6876000"/>
          </a:xfrm>
          <a:prstGeom prst="frame">
            <a:avLst>
              <a:gd name="adj1" fmla="val 2156"/>
            </a:avLst>
          </a:prstGeom>
          <a:blipFill>
            <a:blip r:embed="rId14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Рисунок 9" descr="Рисунок2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82645" y="6480000"/>
            <a:ext cx="1494261" cy="28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bin"/><Relationship Id="rId4" Type="http://schemas.openxmlformats.org/officeDocument/2006/relationships/audio" Target="../media/audio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bin"/><Relationship Id="rId4" Type="http://schemas.openxmlformats.org/officeDocument/2006/relationships/audio" Target="../media/audio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audio" Target="../media/audio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4.png"/><Relationship Id="rId4" Type="http://schemas.openxmlformats.org/officeDocument/2006/relationships/audio" Target="../media/audio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2.bin"/><Relationship Id="rId5" Type="http://schemas.openxmlformats.org/officeDocument/2006/relationships/image" Target="../media/image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cdn.mysitemyway.com/etc-mysitemyway/icons/legacy-previews/icons/simple-red-square-icons-alphanumeric/128127-simple-red-square-icon-alphanumeric-crossing.png" TargetMode="External"/><Relationship Id="rId7" Type="http://schemas.openxmlformats.org/officeDocument/2006/relationships/hyperlink" Target="http://img0.liveinternet.ru/images/attach/c/5/88/436/88436088_large_4979214_c74d90e1e756.jpg" TargetMode="External"/><Relationship Id="rId2" Type="http://schemas.openxmlformats.org/officeDocument/2006/relationships/hyperlink" Target="https://yandex.ru/images/search?cbir_id=f6h--oQUlew86i7JggTGHA&amp;text=&amp;url=&amp;img_url=http://dmtinc.cl/imagenes/zwEYn.png&amp;pos=11&amp;rpt=imagelike&amp;_=1447995500441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igraemsa.ru/igry-dlja-detej/igry-na-vnimanie-i-pamjat/igra-na-vnimanie-najdi-ten-2" TargetMode="External"/><Relationship Id="rId5" Type="http://schemas.openxmlformats.org/officeDocument/2006/relationships/hyperlink" Target="http://player.myshared.ru/1058162/data/images/img4.jpg" TargetMode="External"/><Relationship Id="rId4" Type="http://schemas.openxmlformats.org/officeDocument/2006/relationships/hyperlink" Target="http://cdn.mysitemyway.com/etc-mysitemyway/icons/legacy-previews/icons-256/simple-red-square-icons-arrows/128458-simple-red-square-icon-arrows-double-arrowhead-left.png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424936" cy="210612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Дидактическая игра</a:t>
            </a:r>
            <a:br>
              <a:rPr lang="ru-RU" sz="4000" b="1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ru-RU" sz="6700" b="1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«Найди тень - 1»</a:t>
            </a:r>
            <a:r>
              <a:rPr lang="ru-RU" sz="3600" b="1" dirty="0" smtClean="0">
                <a:ln>
                  <a:solidFill>
                    <a:sysClr val="windowText" lastClr="00000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endParaRPr lang="ru-RU" sz="8000" b="1" dirty="0">
              <a:ln>
                <a:solidFill>
                  <a:sysClr val="windowText" lastClr="000000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6" name="Рисунок 5" descr="56949508806ca2d9de57b8b36d3835c62d63b2071d7_b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504" y="85346"/>
            <a:ext cx="751366" cy="751366"/>
          </a:xfrm>
          <a:prstGeom prst="rect">
            <a:avLst/>
          </a:prstGeom>
        </p:spPr>
      </p:pic>
      <p:pic>
        <p:nvPicPr>
          <p:cNvPr id="8" name="Рисунок 7" descr="0_5350a_784b5909_XXL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244408" y="6021288"/>
            <a:ext cx="792088" cy="792088"/>
          </a:xfrm>
          <a:prstGeom prst="rect">
            <a:avLst/>
          </a:prstGeom>
        </p:spPr>
      </p:pic>
      <p:pic>
        <p:nvPicPr>
          <p:cNvPr id="9218" name="Picture 2" descr="http://img0.liveinternet.ru/images/attach/c/5/88/436/88436088_large_4979214_c74d90e1e756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475656" y="2114335"/>
            <a:ext cx="3168352" cy="449610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5350a_784b5909_XXL0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H="1">
            <a:off x="8244408" y="6021288"/>
            <a:ext cx="792088" cy="79208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878497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Дорогой друг!</a:t>
            </a:r>
          </a:p>
          <a:p>
            <a:pPr algn="ctr"/>
            <a:r>
              <a:rPr lang="ru-RU" sz="3600" b="1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Тебе предстоит искать правильные тени для пяти забавных зверушек. Внимательно посмотри на героя игры, расположенного в центре экрана, и мышкой выбери его тень из нескольких похожих вариантов. Каждый правильный ответ будет открывать для тебя следующее увлекательное задание. А в случае ошибки ты всегда можешь попробовать сыграть снова.</a:t>
            </a:r>
            <a:endParaRPr lang="ru-RU" sz="3600" b="1" i="1" dirty="0">
              <a:ln>
                <a:solidFill>
                  <a:schemeClr val="bg2">
                    <a:lumMod val="25000"/>
                  </a:schemeClr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-07-29_19-14-47.png"/>
          <p:cNvPicPr>
            <a:picLocks noChangeAspect="1"/>
          </p:cNvPicPr>
          <p:nvPr/>
        </p:nvPicPr>
        <p:blipFill>
          <a:blip r:embed="rId2" cstate="print"/>
          <a:srcRect l="2698" r="2428"/>
          <a:stretch>
            <a:fillRect/>
          </a:stretch>
        </p:blipFill>
        <p:spPr>
          <a:xfrm>
            <a:off x="41423" y="44624"/>
            <a:ext cx="9102577" cy="6813376"/>
          </a:xfrm>
          <a:prstGeom prst="rect">
            <a:avLst/>
          </a:prstGeom>
        </p:spPr>
      </p:pic>
      <p:sp>
        <p:nvSpPr>
          <p:cNvPr id="3" name="Рамка 2"/>
          <p:cNvSpPr/>
          <p:nvPr/>
        </p:nvSpPr>
        <p:spPr>
          <a:xfrm>
            <a:off x="-32" y="9400"/>
            <a:ext cx="9144000" cy="6876000"/>
          </a:xfrm>
          <a:prstGeom prst="frame">
            <a:avLst>
              <a:gd name="adj1" fmla="val 21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95536" y="1124744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" action="ppaction://hlinkshowjump?jump=nextslide">
              <a:snd r:embed="rId5" name="chimes.wav"/>
            </a:hlinkClick>
          </p:cNvPr>
          <p:cNvSpPr/>
          <p:nvPr/>
        </p:nvSpPr>
        <p:spPr>
          <a:xfrm>
            <a:off x="899592" y="3933056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6732240" y="1124744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6228184" y="3933056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>
            <a:hlinkClick r:id="" action="ppaction://noaction">
              <a:snd r:embed="rId4" name="click.wav"/>
            </a:hlinkClick>
          </p:cNvPr>
          <p:cNvSpPr/>
          <p:nvPr/>
        </p:nvSpPr>
        <p:spPr>
          <a:xfrm>
            <a:off x="3635896" y="4149080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6-07-29_19-17-13.png"/>
          <p:cNvPicPr>
            <a:picLocks noChangeAspect="1"/>
          </p:cNvPicPr>
          <p:nvPr/>
        </p:nvPicPr>
        <p:blipFill>
          <a:blip r:embed="rId2" cstate="print"/>
          <a:srcRect l="2469" r="2056"/>
          <a:stretch>
            <a:fillRect/>
          </a:stretch>
        </p:blipFill>
        <p:spPr>
          <a:xfrm>
            <a:off x="35496" y="44624"/>
            <a:ext cx="9099200" cy="6768000"/>
          </a:xfrm>
          <a:prstGeom prst="rect">
            <a:avLst/>
          </a:prstGeom>
        </p:spPr>
      </p:pic>
      <p:sp>
        <p:nvSpPr>
          <p:cNvPr id="2" name="Рамка 1"/>
          <p:cNvSpPr/>
          <p:nvPr/>
        </p:nvSpPr>
        <p:spPr>
          <a:xfrm>
            <a:off x="-32" y="9400"/>
            <a:ext cx="9144000" cy="6876000"/>
          </a:xfrm>
          <a:prstGeom prst="frame">
            <a:avLst>
              <a:gd name="adj1" fmla="val 2156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Овал 3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11560" y="1052736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971600" y="3789040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6732240" y="1052736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6228184" y="3789040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noaction">
              <a:snd r:embed="rId5" name="click.wav"/>
            </a:hlinkClick>
          </p:cNvPr>
          <p:cNvSpPr/>
          <p:nvPr/>
        </p:nvSpPr>
        <p:spPr>
          <a:xfrm>
            <a:off x="3563888" y="4149080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6-07-29_19-19-13.png"/>
          <p:cNvPicPr>
            <a:picLocks noChangeAspect="1"/>
          </p:cNvPicPr>
          <p:nvPr/>
        </p:nvPicPr>
        <p:blipFill>
          <a:blip r:embed="rId2" cstate="print"/>
          <a:srcRect l="1792" r="2888"/>
          <a:stretch>
            <a:fillRect/>
          </a:stretch>
        </p:blipFill>
        <p:spPr>
          <a:xfrm>
            <a:off x="35495" y="57894"/>
            <a:ext cx="8971007" cy="6683474"/>
          </a:xfrm>
          <a:prstGeom prst="rect">
            <a:avLst/>
          </a:prstGeom>
        </p:spPr>
      </p:pic>
      <p:sp>
        <p:nvSpPr>
          <p:cNvPr id="4" name="Овал 3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467544" y="1052736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971600" y="3789040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6732240" y="1124744"/>
            <a:ext cx="1872208" cy="252028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6228184" y="3789040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3635896" y="4149080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08304" y="6165304"/>
            <a:ext cx="1728192" cy="576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Найди тень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Рамка 1"/>
          <p:cNvSpPr/>
          <p:nvPr/>
        </p:nvSpPr>
        <p:spPr>
          <a:xfrm>
            <a:off x="-32" y="9400"/>
            <a:ext cx="9144000" cy="6876000"/>
          </a:xfrm>
          <a:prstGeom prst="frame">
            <a:avLst>
              <a:gd name="adj1" fmla="val 2156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-07-29_19-18-29.png"/>
          <p:cNvPicPr>
            <a:picLocks noChangeAspect="1"/>
          </p:cNvPicPr>
          <p:nvPr/>
        </p:nvPicPr>
        <p:blipFill>
          <a:blip r:embed="rId2" cstate="print"/>
          <a:srcRect l="1792" r="2888"/>
          <a:stretch>
            <a:fillRect/>
          </a:stretch>
        </p:blipFill>
        <p:spPr>
          <a:xfrm>
            <a:off x="35495" y="57894"/>
            <a:ext cx="8971007" cy="6683474"/>
          </a:xfrm>
          <a:prstGeom prst="rect">
            <a:avLst/>
          </a:prstGeom>
        </p:spPr>
      </p:pic>
      <p:sp>
        <p:nvSpPr>
          <p:cNvPr id="4" name="Овал 3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539552" y="1124744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1043608" y="3933056"/>
            <a:ext cx="1872208" cy="24482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" action="ppaction://hlinkshowjump?jump=nextslide">
              <a:snd r:embed="rId4" name="chimes.wav"/>
            </a:hlinkClick>
          </p:cNvPr>
          <p:cNvSpPr/>
          <p:nvPr/>
        </p:nvSpPr>
        <p:spPr>
          <a:xfrm>
            <a:off x="6804248" y="1124744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6228184" y="3933056"/>
            <a:ext cx="1872208" cy="2448272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3635896" y="4149080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308304" y="6165304"/>
            <a:ext cx="1728192" cy="576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Найди тень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-32" y="9400"/>
            <a:ext cx="9144000" cy="6876000"/>
          </a:xfrm>
          <a:prstGeom prst="frame">
            <a:avLst>
              <a:gd name="adj1" fmla="val 2156"/>
            </a:avLst>
          </a:prstGeom>
          <a:blipFill>
            <a:blip r:embed="rId6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016-07-29_19-17-43.png"/>
          <p:cNvPicPr>
            <a:picLocks noChangeAspect="1"/>
          </p:cNvPicPr>
          <p:nvPr/>
        </p:nvPicPr>
        <p:blipFill>
          <a:blip r:embed="rId2" cstate="print"/>
          <a:srcRect l="1792" r="3074"/>
          <a:stretch>
            <a:fillRect/>
          </a:stretch>
        </p:blipFill>
        <p:spPr>
          <a:xfrm>
            <a:off x="-36512" y="57894"/>
            <a:ext cx="9109695" cy="6800106"/>
          </a:xfrm>
          <a:prstGeom prst="rect">
            <a:avLst/>
          </a:prstGeom>
        </p:spPr>
      </p:pic>
      <p:sp>
        <p:nvSpPr>
          <p:cNvPr id="4" name="Овал 3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539552" y="1196752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1043608" y="4005064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6804248" y="1196752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hlinkClick r:id="" action="ppaction://noaction">
              <a:snd r:embed="rId3" name="click.wav"/>
            </a:hlinkClick>
          </p:cNvPr>
          <p:cNvSpPr/>
          <p:nvPr/>
        </p:nvSpPr>
        <p:spPr>
          <a:xfrm>
            <a:off x="3563888" y="4149080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44000" y="6165304"/>
            <a:ext cx="1728192" cy="5760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Найди тень</a:t>
            </a:r>
            <a:endParaRPr lang="ru-RU" sz="2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Рамка 2"/>
          <p:cNvSpPr/>
          <p:nvPr/>
        </p:nvSpPr>
        <p:spPr>
          <a:xfrm>
            <a:off x="-32" y="9400"/>
            <a:ext cx="9144000" cy="6876000"/>
          </a:xfrm>
          <a:prstGeom prst="frame">
            <a:avLst>
              <a:gd name="adj1" fmla="val 2156"/>
            </a:avLst>
          </a:prstGeom>
          <a:blipFill>
            <a:blip r:embed="rId5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Рисунок 10" descr="2016-07-29_19-17-43.png"/>
          <p:cNvPicPr>
            <a:picLocks noChangeAspect="1"/>
          </p:cNvPicPr>
          <p:nvPr/>
        </p:nvPicPr>
        <p:blipFill>
          <a:blip r:embed="rId2" cstate="print"/>
          <a:srcRect l="75487" t="86637" r="20001" b="4892"/>
          <a:stretch>
            <a:fillRect/>
          </a:stretch>
        </p:blipFill>
        <p:spPr>
          <a:xfrm>
            <a:off x="7020272" y="5949280"/>
            <a:ext cx="432048" cy="576064"/>
          </a:xfrm>
          <a:prstGeom prst="rect">
            <a:avLst/>
          </a:prstGeom>
        </p:spPr>
      </p:pic>
      <p:sp>
        <p:nvSpPr>
          <p:cNvPr id="7" name="Овал 6">
            <a:hlinkClick r:id="" action="ppaction://hlinkshowjump?jump=nextslide">
              <a:snd r:embed="rId6" name="chimes.wav"/>
            </a:hlinkClick>
          </p:cNvPr>
          <p:cNvSpPr/>
          <p:nvPr/>
        </p:nvSpPr>
        <p:spPr>
          <a:xfrm>
            <a:off x="6228184" y="3933056"/>
            <a:ext cx="1872208" cy="2592288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2016-07-29_19-14-47.png"/>
          <p:cNvPicPr>
            <a:picLocks noChangeAspect="1"/>
          </p:cNvPicPr>
          <p:nvPr/>
        </p:nvPicPr>
        <p:blipFill>
          <a:blip r:embed="rId2" cstate="print"/>
          <a:srcRect l="33408" t="3171" r="34320" b="41872"/>
          <a:stretch>
            <a:fillRect/>
          </a:stretch>
        </p:blipFill>
        <p:spPr>
          <a:xfrm rot="20163137">
            <a:off x="626439" y="684204"/>
            <a:ext cx="1852476" cy="2240204"/>
          </a:xfrm>
          <a:prstGeom prst="rect">
            <a:avLst/>
          </a:prstGeom>
        </p:spPr>
      </p:pic>
      <p:pic>
        <p:nvPicPr>
          <p:cNvPr id="4" name="Рисунок 3" descr="2016-07-29_19-17-13.png"/>
          <p:cNvPicPr>
            <a:picLocks noChangeAspect="1"/>
          </p:cNvPicPr>
          <p:nvPr/>
        </p:nvPicPr>
        <p:blipFill>
          <a:blip r:embed="rId3" cstate="print"/>
          <a:srcRect l="31936" t="2128" r="32553" b="40419"/>
          <a:stretch>
            <a:fillRect/>
          </a:stretch>
        </p:blipFill>
        <p:spPr>
          <a:xfrm rot="771632">
            <a:off x="6732357" y="4042425"/>
            <a:ext cx="1872208" cy="2151048"/>
          </a:xfrm>
          <a:prstGeom prst="rect">
            <a:avLst/>
          </a:prstGeom>
        </p:spPr>
      </p:pic>
      <p:pic>
        <p:nvPicPr>
          <p:cNvPr id="5" name="Рисунок 4" descr="2016-07-29_19-17-43.png"/>
          <p:cNvPicPr>
            <a:picLocks noChangeAspect="1"/>
          </p:cNvPicPr>
          <p:nvPr/>
        </p:nvPicPr>
        <p:blipFill>
          <a:blip r:embed="rId4" cstate="print"/>
          <a:srcRect l="33376" t="1923" r="32033" b="38777"/>
          <a:stretch>
            <a:fillRect/>
          </a:stretch>
        </p:blipFill>
        <p:spPr>
          <a:xfrm rot="19984152">
            <a:off x="539552" y="4005064"/>
            <a:ext cx="1774483" cy="2160240"/>
          </a:xfrm>
          <a:prstGeom prst="rect">
            <a:avLst/>
          </a:prstGeom>
        </p:spPr>
      </p:pic>
      <p:pic>
        <p:nvPicPr>
          <p:cNvPr id="6" name="Рисунок 5" descr="2016-07-29_19-19-13.png"/>
          <p:cNvPicPr>
            <a:picLocks noChangeAspect="1"/>
          </p:cNvPicPr>
          <p:nvPr/>
        </p:nvPicPr>
        <p:blipFill>
          <a:blip r:embed="rId5" cstate="print"/>
          <a:srcRect l="32396" t="1956" r="32409" b="37709"/>
          <a:stretch>
            <a:fillRect/>
          </a:stretch>
        </p:blipFill>
        <p:spPr>
          <a:xfrm rot="1144985">
            <a:off x="6668635" y="557354"/>
            <a:ext cx="1728192" cy="2103885"/>
          </a:xfrm>
          <a:prstGeom prst="rect">
            <a:avLst/>
          </a:prstGeom>
        </p:spPr>
      </p:pic>
      <p:pic>
        <p:nvPicPr>
          <p:cNvPr id="7" name="Рисунок 6" descr="2016-07-29_19-18-29.png"/>
          <p:cNvPicPr>
            <a:picLocks noChangeAspect="1"/>
          </p:cNvPicPr>
          <p:nvPr/>
        </p:nvPicPr>
        <p:blipFill>
          <a:blip r:embed="rId6" cstate="print"/>
          <a:srcRect l="33161" t="879" r="33174" b="39864"/>
          <a:stretch>
            <a:fillRect/>
          </a:stretch>
        </p:blipFill>
        <p:spPr>
          <a:xfrm>
            <a:off x="3635896" y="332656"/>
            <a:ext cx="1843405" cy="23042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79712" y="2924944"/>
            <a:ext cx="48245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i="1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blipFill>
                  <a:blip r:embed="rId7"/>
                  <a:stretch>
                    <a:fillRect/>
                  </a:stretch>
                </a:blip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Молодец!</a:t>
            </a:r>
            <a:endParaRPr lang="ru-RU" sz="8000" b="1" i="1" dirty="0">
              <a:ln>
                <a:solidFill>
                  <a:schemeClr val="bg2">
                    <a:lumMod val="25000"/>
                  </a:schemeClr>
                </a:solidFill>
              </a:ln>
              <a:blipFill>
                <a:blip r:embed="rId7"/>
                <a:stretch>
                  <a:fillRect/>
                </a:stretch>
              </a:blip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9" name="Содержимое 7" descr="k10707230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79512" y="188640"/>
            <a:ext cx="576064" cy="576064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Источники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2060"/>
                </a:solidFill>
                <a:hlinkClick r:id="rId2"/>
              </a:rPr>
              <a:t>I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dirty="0" smtClean="0">
                <a:solidFill>
                  <a:srgbClr val="002060"/>
                </a:solidFill>
                <a:hlinkClick r:id="rId3"/>
              </a:rPr>
              <a:t>Х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hlinkClick r:id="rId4"/>
              </a:rPr>
              <a:t>Стрелка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hlinkClick r:id="rId5"/>
              </a:rPr>
              <a:t>Фон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hlinkClick r:id="rId6"/>
              </a:rPr>
              <a:t>Найди тень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u="sng" dirty="0" smtClean="0">
                <a:solidFill>
                  <a:srgbClr val="002060"/>
                </a:solidFill>
                <a:hlinkClick r:id="rId7"/>
              </a:rPr>
              <a:t>Попугай</a:t>
            </a:r>
            <a:endParaRPr lang="ru-RU" u="sng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u="sng" dirty="0" smtClean="0"/>
          </a:p>
          <a:p>
            <a:endParaRPr lang="ru-RU" u="sng" dirty="0" smtClean="0"/>
          </a:p>
          <a:p>
            <a:endParaRPr lang="ru-RU" dirty="0"/>
          </a:p>
        </p:txBody>
      </p:sp>
      <p:pic>
        <p:nvPicPr>
          <p:cNvPr id="7" name="Содержимое 7" descr="k10707230.jp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179512" y="188640"/>
            <a:ext cx="576064" cy="576064"/>
          </a:xfrm>
          <a:prstGeom prst="rect">
            <a:avLst/>
          </a:prstGeom>
        </p:spPr>
      </p:pic>
      <p:pic>
        <p:nvPicPr>
          <p:cNvPr id="8" name="Рисунок 7" descr="0_5350a_784b5909_XXL0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9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6200000" flipH="1">
            <a:off x="8244408" y="6021288"/>
            <a:ext cx="792088" cy="792088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2173</TotalTime>
  <Words>74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Дидактическая игра «Найди тень - 1»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Найди тень 1</dc:title>
  <dc:creator>Неверова О.И.</dc:creator>
  <cp:lastModifiedBy>Анна</cp:lastModifiedBy>
  <cp:revision>189</cp:revision>
  <dcterms:modified xsi:type="dcterms:W3CDTF">2020-01-06T17:39:17Z</dcterms:modified>
</cp:coreProperties>
</file>