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7"/>
  </p:notesMasterIdLst>
  <p:sldIdLst>
    <p:sldId id="259" r:id="rId3"/>
    <p:sldId id="274" r:id="rId4"/>
    <p:sldId id="273" r:id="rId5"/>
    <p:sldId id="268" r:id="rId6"/>
    <p:sldId id="269" r:id="rId7"/>
    <p:sldId id="270" r:id="rId8"/>
    <p:sldId id="271" r:id="rId9"/>
    <p:sldId id="272" r:id="rId10"/>
    <p:sldId id="275" r:id="rId11"/>
    <p:sldId id="289" r:id="rId12"/>
    <p:sldId id="290" r:id="rId13"/>
    <p:sldId id="278" r:id="rId14"/>
    <p:sldId id="279" r:id="rId15"/>
    <p:sldId id="280" r:id="rId16"/>
  </p:sldIdLst>
  <p:sldSz cx="9144000" cy="5143500" type="screen16x9"/>
  <p:notesSz cx="6858000" cy="9144000"/>
  <p:defaultTextStyle>
    <a:defPPr>
      <a:defRPr lang="ru-RU"/>
    </a:defPPr>
    <a:lvl1pPr marL="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586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785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977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3175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371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565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2" d="100"/>
          <a:sy n="142" d="100"/>
        </p:scale>
        <p:origin x="-108" y="-114"/>
      </p:cViewPr>
      <p:guideLst>
        <p:guide orient="horz" pos="1621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E551D-9ED5-4FF8-8E07-4DE8C223A26A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39092-FB3D-46D3-B14E-033D2841D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00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586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785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977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3175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371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565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1C4B2-41B1-46D6-AC61-2091A482BC8F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67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39092-FB3D-46D3-B14E-033D2841D9C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439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12" y="2914650"/>
            <a:ext cx="6400801" cy="1314449"/>
          </a:xfrm>
          <a:prstGeom prst="rect">
            <a:avLst/>
          </a:prstGeom>
        </p:spPr>
        <p:txBody>
          <a:bodyPr lIns="81643" tIns="40822" rIns="81643" bIns="4082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80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1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81643" tIns="40822" rIns="81643" bIns="4082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3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399" y="205979"/>
            <a:ext cx="2057401" cy="4388644"/>
          </a:xfrm>
          <a:prstGeom prst="rect">
            <a:avLst/>
          </a:prstGeom>
        </p:spPr>
        <p:txBody>
          <a:bodyPr vert="eaVert"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12" y="205979"/>
            <a:ext cx="6019799" cy="4388644"/>
          </a:xfrm>
          <a:prstGeom prst="rect">
            <a:avLst/>
          </a:prstGeom>
        </p:spPr>
        <p:txBody>
          <a:bodyPr vert="eaVert" lIns="81643" tIns="40822" rIns="81643" bIns="4082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79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1" cy="1314449"/>
          </a:xfrm>
          <a:prstGeom prst="rect">
            <a:avLst/>
          </a:prstGeom>
        </p:spPr>
        <p:txBody>
          <a:bodyPr lIns="81643" tIns="40822" rIns="81643" bIns="4082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44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81643" tIns="40822" rIns="81643" bIns="4082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02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3305177"/>
            <a:ext cx="7772400" cy="1021555"/>
          </a:xfrm>
          <a:prstGeom prst="rect">
            <a:avLst/>
          </a:prstGeom>
        </p:spPr>
        <p:txBody>
          <a:bodyPr lIns="81643" tIns="40822" rIns="81643" bIns="40822" anchor="t"/>
          <a:lstStyle>
            <a:lvl1pPr algn="l">
              <a:defRPr sz="3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180036"/>
            <a:ext cx="7772400" cy="1125140"/>
          </a:xfrm>
          <a:prstGeom prst="rect">
            <a:avLst/>
          </a:prstGeom>
        </p:spPr>
        <p:txBody>
          <a:bodyPr lIns="81643" tIns="40822" rIns="81643" bIns="40822"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4082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6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85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106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92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4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71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38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599" cy="3394472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1"/>
            <a:ext cx="4038599" cy="3394472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81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  <a:prstGeom prst="rect">
            <a:avLst/>
          </a:prstGeom>
        </p:spPr>
        <p:txBody>
          <a:bodyPr lIns="81643" tIns="40822" rIns="81643" bIns="40822" anchor="b"/>
          <a:lstStyle>
            <a:lvl1pPr marL="0" indent="0">
              <a:buNone/>
              <a:defRPr sz="2200" b="1"/>
            </a:lvl1pPr>
            <a:lvl2pPr marL="408214" indent="0">
              <a:buNone/>
              <a:defRPr sz="1700" b="1"/>
            </a:lvl2pPr>
            <a:lvl3pPr marL="816428" indent="0">
              <a:buNone/>
              <a:defRPr sz="1600" b="1"/>
            </a:lvl3pPr>
            <a:lvl4pPr marL="1224642" indent="0">
              <a:buNone/>
              <a:defRPr sz="1400" b="1"/>
            </a:lvl4pPr>
            <a:lvl5pPr marL="1632856" indent="0">
              <a:buNone/>
              <a:defRPr sz="1400" b="1"/>
            </a:lvl5pPr>
            <a:lvl6pPr marL="2041069" indent="0">
              <a:buNone/>
              <a:defRPr sz="1400" b="1"/>
            </a:lvl6pPr>
            <a:lvl7pPr marL="2449283" indent="0">
              <a:buNone/>
              <a:defRPr sz="1400" b="1"/>
            </a:lvl7pPr>
            <a:lvl8pPr marL="2857497" indent="0">
              <a:buNone/>
              <a:defRPr sz="1400" b="1"/>
            </a:lvl8pPr>
            <a:lvl9pPr marL="326571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2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lIns="81643" tIns="40822" rIns="81643" bIns="40822" anchor="b"/>
          <a:lstStyle>
            <a:lvl1pPr marL="0" indent="0">
              <a:buNone/>
              <a:defRPr sz="2200" b="1"/>
            </a:lvl1pPr>
            <a:lvl2pPr marL="408214" indent="0">
              <a:buNone/>
              <a:defRPr sz="1700" b="1"/>
            </a:lvl2pPr>
            <a:lvl3pPr marL="816428" indent="0">
              <a:buNone/>
              <a:defRPr sz="1600" b="1"/>
            </a:lvl3pPr>
            <a:lvl4pPr marL="1224642" indent="0">
              <a:buNone/>
              <a:defRPr sz="1400" b="1"/>
            </a:lvl4pPr>
            <a:lvl5pPr marL="1632856" indent="0">
              <a:buNone/>
              <a:defRPr sz="1400" b="1"/>
            </a:lvl5pPr>
            <a:lvl6pPr marL="2041069" indent="0">
              <a:buNone/>
              <a:defRPr sz="1400" b="1"/>
            </a:lvl6pPr>
            <a:lvl7pPr marL="2449283" indent="0">
              <a:buNone/>
              <a:defRPr sz="1400" b="1"/>
            </a:lvl7pPr>
            <a:lvl8pPr marL="2857497" indent="0">
              <a:buNone/>
              <a:defRPr sz="1400" b="1"/>
            </a:lvl8pPr>
            <a:lvl9pPr marL="326571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7"/>
            <a:ext cx="4041775" cy="2963466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2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552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52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54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  <a:prstGeom prst="rect">
            <a:avLst/>
          </a:prstGeom>
        </p:spPr>
        <p:txBody>
          <a:bodyPr lIns="81643" tIns="40822" rIns="81643" bIns="40822"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8297"/>
          </a:xfrm>
          <a:prstGeom prst="rect">
            <a:avLst/>
          </a:prstGeom>
        </p:spPr>
        <p:txBody>
          <a:bodyPr lIns="81643" tIns="40822" rIns="81643" bIns="40822"/>
          <a:lstStyle>
            <a:lvl1pPr marL="0" indent="0">
              <a:buNone/>
              <a:defRPr sz="1300"/>
            </a:lvl1pPr>
            <a:lvl2pPr marL="408214" indent="0">
              <a:buNone/>
              <a:defRPr sz="1100"/>
            </a:lvl2pPr>
            <a:lvl3pPr marL="816428" indent="0">
              <a:buNone/>
              <a:defRPr sz="1000"/>
            </a:lvl3pPr>
            <a:lvl4pPr marL="1224642" indent="0">
              <a:buNone/>
              <a:defRPr sz="800"/>
            </a:lvl4pPr>
            <a:lvl5pPr marL="1632856" indent="0">
              <a:buNone/>
              <a:defRPr sz="800"/>
            </a:lvl5pPr>
            <a:lvl6pPr marL="2041069" indent="0">
              <a:buNone/>
              <a:defRPr sz="800"/>
            </a:lvl6pPr>
            <a:lvl7pPr marL="2449283" indent="0">
              <a:buNone/>
              <a:defRPr sz="800"/>
            </a:lvl7pPr>
            <a:lvl8pPr marL="2857497" indent="0">
              <a:buNone/>
              <a:defRPr sz="800"/>
            </a:lvl8pPr>
            <a:lvl9pPr marL="326571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75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1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81643" tIns="40822" rIns="81643" bIns="4082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0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49"/>
            <a:ext cx="5486400" cy="425054"/>
          </a:xfrm>
          <a:prstGeom prst="rect">
            <a:avLst/>
          </a:prstGeom>
        </p:spPr>
        <p:txBody>
          <a:bodyPr lIns="81643" tIns="40822" rIns="81643" bIns="40822"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3086100"/>
          </a:xfrm>
          <a:prstGeom prst="rect">
            <a:avLst/>
          </a:prstGeom>
        </p:spPr>
        <p:txBody>
          <a:bodyPr lIns="81643" tIns="40822" rIns="81643" bIns="40822"/>
          <a:lstStyle>
            <a:lvl1pPr marL="0" indent="0">
              <a:buNone/>
              <a:defRPr sz="2900"/>
            </a:lvl1pPr>
            <a:lvl2pPr marL="408214" indent="0">
              <a:buNone/>
              <a:defRPr sz="2500"/>
            </a:lvl2pPr>
            <a:lvl3pPr marL="816428" indent="0">
              <a:buNone/>
              <a:defRPr sz="2200"/>
            </a:lvl3pPr>
            <a:lvl4pPr marL="1224642" indent="0">
              <a:buNone/>
              <a:defRPr sz="1700"/>
            </a:lvl4pPr>
            <a:lvl5pPr marL="1632856" indent="0">
              <a:buNone/>
              <a:defRPr sz="1700"/>
            </a:lvl5pPr>
            <a:lvl6pPr marL="2041069" indent="0">
              <a:buNone/>
              <a:defRPr sz="1700"/>
            </a:lvl6pPr>
            <a:lvl7pPr marL="2449283" indent="0">
              <a:buNone/>
              <a:defRPr sz="1700"/>
            </a:lvl7pPr>
            <a:lvl8pPr marL="2857497" indent="0">
              <a:buNone/>
              <a:defRPr sz="1700"/>
            </a:lvl8pPr>
            <a:lvl9pPr marL="3265711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6"/>
          </a:xfrm>
          <a:prstGeom prst="rect">
            <a:avLst/>
          </a:prstGeom>
        </p:spPr>
        <p:txBody>
          <a:bodyPr lIns="81643" tIns="40822" rIns="81643" bIns="40822"/>
          <a:lstStyle>
            <a:lvl1pPr marL="0" indent="0">
              <a:buNone/>
              <a:defRPr sz="1300"/>
            </a:lvl1pPr>
            <a:lvl2pPr marL="408214" indent="0">
              <a:buNone/>
              <a:defRPr sz="1100"/>
            </a:lvl2pPr>
            <a:lvl3pPr marL="816428" indent="0">
              <a:buNone/>
              <a:defRPr sz="1000"/>
            </a:lvl3pPr>
            <a:lvl4pPr marL="1224642" indent="0">
              <a:buNone/>
              <a:defRPr sz="800"/>
            </a:lvl4pPr>
            <a:lvl5pPr marL="1632856" indent="0">
              <a:buNone/>
              <a:defRPr sz="800"/>
            </a:lvl5pPr>
            <a:lvl6pPr marL="2041069" indent="0">
              <a:buNone/>
              <a:defRPr sz="800"/>
            </a:lvl6pPr>
            <a:lvl7pPr marL="2449283" indent="0">
              <a:buNone/>
              <a:defRPr sz="800"/>
            </a:lvl7pPr>
            <a:lvl8pPr marL="2857497" indent="0">
              <a:buNone/>
              <a:defRPr sz="800"/>
            </a:lvl8pPr>
            <a:lvl9pPr marL="326571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72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81643" tIns="40822" rIns="81643" bIns="4082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89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399" y="205979"/>
            <a:ext cx="2057401" cy="4388644"/>
          </a:xfrm>
          <a:prstGeom prst="rect">
            <a:avLst/>
          </a:prstGeom>
        </p:spPr>
        <p:txBody>
          <a:bodyPr vert="eaVert"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79"/>
            <a:ext cx="6019799" cy="4388644"/>
          </a:xfrm>
          <a:prstGeom prst="rect">
            <a:avLst/>
          </a:prstGeom>
        </p:spPr>
        <p:txBody>
          <a:bodyPr vert="eaVert" lIns="81643" tIns="40822" rIns="81643" bIns="4082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4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3305188"/>
            <a:ext cx="7772400" cy="1021555"/>
          </a:xfrm>
          <a:prstGeom prst="rect">
            <a:avLst/>
          </a:prstGeom>
        </p:spPr>
        <p:txBody>
          <a:bodyPr lIns="81643" tIns="40822" rIns="81643" bIns="40822" anchor="t"/>
          <a:lstStyle>
            <a:lvl1pPr algn="l">
              <a:defRPr sz="3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180036"/>
            <a:ext cx="7772400" cy="1125140"/>
          </a:xfrm>
          <a:prstGeom prst="rect">
            <a:avLst/>
          </a:prstGeom>
        </p:spPr>
        <p:txBody>
          <a:bodyPr lIns="81643" tIns="40822" rIns="81643" bIns="40822"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4082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6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84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10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926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4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68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52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1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599" cy="3394472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200151"/>
            <a:ext cx="4038599" cy="3394472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6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1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151335"/>
            <a:ext cx="4040188" cy="479822"/>
          </a:xfrm>
          <a:prstGeom prst="rect">
            <a:avLst/>
          </a:prstGeom>
        </p:spPr>
        <p:txBody>
          <a:bodyPr lIns="81643" tIns="40822" rIns="81643" bIns="40822" anchor="b"/>
          <a:lstStyle>
            <a:lvl1pPr marL="0" indent="0">
              <a:buNone/>
              <a:defRPr sz="2200" b="1"/>
            </a:lvl1pPr>
            <a:lvl2pPr marL="408214" indent="0">
              <a:buNone/>
              <a:defRPr sz="1700" b="1"/>
            </a:lvl2pPr>
            <a:lvl3pPr marL="816428" indent="0">
              <a:buNone/>
              <a:defRPr sz="1600" b="1"/>
            </a:lvl3pPr>
            <a:lvl4pPr marL="1224631" indent="0">
              <a:buNone/>
              <a:defRPr sz="1400" b="1"/>
            </a:lvl4pPr>
            <a:lvl5pPr marL="1632844" indent="0">
              <a:buNone/>
              <a:defRPr sz="1400" b="1"/>
            </a:lvl5pPr>
            <a:lvl6pPr marL="2041055" indent="0">
              <a:buNone/>
              <a:defRPr sz="1400" b="1"/>
            </a:lvl6pPr>
            <a:lvl7pPr marL="2449264" indent="0">
              <a:buNone/>
              <a:defRPr sz="1400" b="1"/>
            </a:lvl7pPr>
            <a:lvl8pPr marL="2857475" indent="0">
              <a:buNone/>
              <a:defRPr sz="1400" b="1"/>
            </a:lvl8pPr>
            <a:lvl9pPr marL="3265689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4" y="1631157"/>
            <a:ext cx="4040188" cy="2963466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2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8" y="1151335"/>
            <a:ext cx="4041775" cy="479822"/>
          </a:xfrm>
          <a:prstGeom prst="rect">
            <a:avLst/>
          </a:prstGeom>
        </p:spPr>
        <p:txBody>
          <a:bodyPr lIns="81643" tIns="40822" rIns="81643" bIns="40822" anchor="b"/>
          <a:lstStyle>
            <a:lvl1pPr marL="0" indent="0">
              <a:buNone/>
              <a:defRPr sz="2200" b="1"/>
            </a:lvl1pPr>
            <a:lvl2pPr marL="408214" indent="0">
              <a:buNone/>
              <a:defRPr sz="1700" b="1"/>
            </a:lvl2pPr>
            <a:lvl3pPr marL="816428" indent="0">
              <a:buNone/>
              <a:defRPr sz="1600" b="1"/>
            </a:lvl3pPr>
            <a:lvl4pPr marL="1224631" indent="0">
              <a:buNone/>
              <a:defRPr sz="1400" b="1"/>
            </a:lvl4pPr>
            <a:lvl5pPr marL="1632844" indent="0">
              <a:buNone/>
              <a:defRPr sz="1400" b="1"/>
            </a:lvl5pPr>
            <a:lvl6pPr marL="2041055" indent="0">
              <a:buNone/>
              <a:defRPr sz="1400" b="1"/>
            </a:lvl6pPr>
            <a:lvl7pPr marL="2449264" indent="0">
              <a:buNone/>
              <a:defRPr sz="1400" b="1"/>
            </a:lvl7pPr>
            <a:lvl8pPr marL="2857475" indent="0">
              <a:buNone/>
              <a:defRPr sz="1400" b="1"/>
            </a:lvl8pPr>
            <a:lvl9pPr marL="3265689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8" y="1631157"/>
            <a:ext cx="4041775" cy="2963466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2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3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1"/>
            <a:ext cx="8229600" cy="857251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49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69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  <a:prstGeom prst="rect">
            <a:avLst/>
          </a:prstGeom>
        </p:spPr>
        <p:txBody>
          <a:bodyPr lIns="81643" tIns="40822" rIns="81643" bIns="40822"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  <a:prstGeom prst="rect">
            <a:avLst/>
          </a:prstGeom>
        </p:spPr>
        <p:txBody>
          <a:bodyPr lIns="81643" tIns="40822" rIns="81643" bIns="40822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8297"/>
          </a:xfrm>
          <a:prstGeom prst="rect">
            <a:avLst/>
          </a:prstGeom>
        </p:spPr>
        <p:txBody>
          <a:bodyPr lIns="81643" tIns="40822" rIns="81643" bIns="40822"/>
          <a:lstStyle>
            <a:lvl1pPr marL="0" indent="0">
              <a:buNone/>
              <a:defRPr sz="1300"/>
            </a:lvl1pPr>
            <a:lvl2pPr marL="408214" indent="0">
              <a:buNone/>
              <a:defRPr sz="1100"/>
            </a:lvl2pPr>
            <a:lvl3pPr marL="816428" indent="0">
              <a:buNone/>
              <a:defRPr sz="1000"/>
            </a:lvl3pPr>
            <a:lvl4pPr marL="1224631" indent="0">
              <a:buNone/>
              <a:defRPr sz="800"/>
            </a:lvl4pPr>
            <a:lvl5pPr marL="1632844" indent="0">
              <a:buNone/>
              <a:defRPr sz="800"/>
            </a:lvl5pPr>
            <a:lvl6pPr marL="2041055" indent="0">
              <a:buNone/>
              <a:defRPr sz="800"/>
            </a:lvl6pPr>
            <a:lvl7pPr marL="2449264" indent="0">
              <a:buNone/>
              <a:defRPr sz="800"/>
            </a:lvl7pPr>
            <a:lvl8pPr marL="2857475" indent="0">
              <a:buNone/>
              <a:defRPr sz="800"/>
            </a:lvl8pPr>
            <a:lvl9pPr marL="326568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29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49"/>
            <a:ext cx="5486400" cy="425054"/>
          </a:xfrm>
          <a:prstGeom prst="rect">
            <a:avLst/>
          </a:prstGeom>
        </p:spPr>
        <p:txBody>
          <a:bodyPr lIns="81643" tIns="40822" rIns="81643" bIns="40822"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3086100"/>
          </a:xfrm>
          <a:prstGeom prst="rect">
            <a:avLst/>
          </a:prstGeom>
        </p:spPr>
        <p:txBody>
          <a:bodyPr lIns="81643" tIns="40822" rIns="81643" bIns="40822"/>
          <a:lstStyle>
            <a:lvl1pPr marL="0" indent="0">
              <a:buNone/>
              <a:defRPr sz="2900"/>
            </a:lvl1pPr>
            <a:lvl2pPr marL="408214" indent="0">
              <a:buNone/>
              <a:defRPr sz="2500"/>
            </a:lvl2pPr>
            <a:lvl3pPr marL="816428" indent="0">
              <a:buNone/>
              <a:defRPr sz="2200"/>
            </a:lvl3pPr>
            <a:lvl4pPr marL="1224631" indent="0">
              <a:buNone/>
              <a:defRPr sz="1700"/>
            </a:lvl4pPr>
            <a:lvl5pPr marL="1632844" indent="0">
              <a:buNone/>
              <a:defRPr sz="1700"/>
            </a:lvl5pPr>
            <a:lvl6pPr marL="2041055" indent="0">
              <a:buNone/>
              <a:defRPr sz="1700"/>
            </a:lvl6pPr>
            <a:lvl7pPr marL="2449264" indent="0">
              <a:buNone/>
              <a:defRPr sz="1700"/>
            </a:lvl7pPr>
            <a:lvl8pPr marL="2857475" indent="0">
              <a:buNone/>
              <a:defRPr sz="1700"/>
            </a:lvl8pPr>
            <a:lvl9pPr marL="3265689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6"/>
          </a:xfrm>
          <a:prstGeom prst="rect">
            <a:avLst/>
          </a:prstGeom>
        </p:spPr>
        <p:txBody>
          <a:bodyPr lIns="81643" tIns="40822" rIns="81643" bIns="40822"/>
          <a:lstStyle>
            <a:lvl1pPr marL="0" indent="0">
              <a:buNone/>
              <a:defRPr sz="1300"/>
            </a:lvl1pPr>
            <a:lvl2pPr marL="408214" indent="0">
              <a:buNone/>
              <a:defRPr sz="1100"/>
            </a:lvl2pPr>
            <a:lvl3pPr marL="816428" indent="0">
              <a:buNone/>
              <a:defRPr sz="1000"/>
            </a:lvl3pPr>
            <a:lvl4pPr marL="1224631" indent="0">
              <a:buNone/>
              <a:defRPr sz="800"/>
            </a:lvl4pPr>
            <a:lvl5pPr marL="1632844" indent="0">
              <a:buNone/>
              <a:defRPr sz="800"/>
            </a:lvl5pPr>
            <a:lvl6pPr marL="2041055" indent="0">
              <a:buNone/>
              <a:defRPr sz="800"/>
            </a:lvl6pPr>
            <a:lvl7pPr marL="2449264" indent="0">
              <a:buNone/>
              <a:defRPr sz="800"/>
            </a:lvl7pPr>
            <a:lvl8pPr marL="2857475" indent="0">
              <a:buNone/>
              <a:defRPr sz="800"/>
            </a:lvl8pPr>
            <a:lvl9pPr marL="326568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4C71EC6-210F-42DE-9C53-41977AD35B3D}" type="datetimeFigureOut">
              <a:rPr lang="ru-RU" sz="1600" smtClean="0">
                <a:solidFill>
                  <a:prstClr val="black"/>
                </a:solidFill>
              </a:rPr>
              <a:pPr defTabSz="816428"/>
              <a:t>06.01.2020</a:t>
            </a:fld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643" tIns="40822" rIns="81643" bIns="40822"/>
          <a:lstStyle/>
          <a:p>
            <a:pPr defTabSz="816428"/>
            <a:fld id="{B19B0651-EE4F-4900-A07F-96A6BFA9D0F0}" type="slidenum">
              <a:rPr lang="ru-RU" sz="1600" smtClean="0">
                <a:solidFill>
                  <a:prstClr val="black"/>
                </a:solidFill>
              </a:rPr>
              <a:pPr defTabSz="816428"/>
              <a:t>‹#›</a:t>
            </a:fld>
            <a:endParaRPr 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4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 userDrawn="1"/>
        </p:nvSpPr>
        <p:spPr>
          <a:xfrm>
            <a:off x="2" y="0"/>
            <a:ext cx="9144000" cy="5143500"/>
          </a:xfrm>
          <a:prstGeom prst="frame">
            <a:avLst>
              <a:gd name="adj1" fmla="val 2170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457486" y="285558"/>
            <a:ext cx="8229031" cy="4572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816428"/>
            <a:endParaRPr lang="ru-RU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25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816428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60" indent="-306160" algn="l" defTabSz="81642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347" indent="-255133" algn="l" defTabSz="816428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531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38" indent="-204108" algn="l" defTabSz="816428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952" indent="-204108" algn="l" defTabSz="816428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161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372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583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797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214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428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631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844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055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264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475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689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 userDrawn="1"/>
        </p:nvSpPr>
        <p:spPr>
          <a:xfrm>
            <a:off x="2" y="0"/>
            <a:ext cx="9144000" cy="5143500"/>
          </a:xfrm>
          <a:prstGeom prst="frame">
            <a:avLst>
              <a:gd name="adj1" fmla="val 2170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816428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457485" y="285558"/>
            <a:ext cx="8229031" cy="4572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816428"/>
            <a:endParaRPr lang="ru-RU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34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816428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60" indent="-306160" algn="l" defTabSz="81642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347" indent="-255133" algn="l" defTabSz="816428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535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49" indent="-204108" algn="l" defTabSz="816428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963" indent="-204108" algn="l" defTabSz="816428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177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391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605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819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214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428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642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856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069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283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497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711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14.xm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arhivurokov.ru/kopilka/up/html/2018/04/18/k_5ad6d3321c9be/466653_6.png" TargetMode="External"/><Relationship Id="rId13" Type="http://schemas.openxmlformats.org/officeDocument/2006/relationships/hyperlink" Target="https://botana.biz/prepod/_bloks/pic/5j5dmhs-002.png" TargetMode="External"/><Relationship Id="rId3" Type="http://schemas.openxmlformats.org/officeDocument/2006/relationships/hyperlink" Target="https://avatars.mds.yandex.net/get-pdb/1412212/b20fb206-e79f-4c57-bb22-964db7da5ae4/s1200?webp=false" TargetMode="External"/><Relationship Id="rId7" Type="http://schemas.openxmlformats.org/officeDocument/2006/relationships/hyperlink" Target="https://i.pinimg.com/originals/d4/05/4a/d4054a455afa29664f74d3856c3200e0.png" TargetMode="External"/><Relationship Id="rId12" Type="http://schemas.openxmlformats.org/officeDocument/2006/relationships/hyperlink" Target="http://mdou9-nov.ucoz.ru/foto/0_98cb8_9661bb71_XL.png" TargetMode="External"/><Relationship Id="rId17" Type="http://schemas.openxmlformats.org/officeDocument/2006/relationships/slide" Target="slide2.xml"/><Relationship Id="rId2" Type="http://schemas.openxmlformats.org/officeDocument/2006/relationships/hyperlink" Target="https://ruzacbs.ru/sites/default/files/inline_images/56694390367394d8db550a14b1e5029d.png" TargetMode="External"/><Relationship Id="rId16" Type="http://schemas.openxmlformats.org/officeDocument/2006/relationships/hyperlink" Target="http://www.edilnet.it/imggestionale/users/6455_1.jpg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avatars.mds.yandex.net/get-pdb/28866/ce23f79a-42bf-46b6-9782-bc2ed062585b/s1200?webp=false" TargetMode="External"/><Relationship Id="rId11" Type="http://schemas.openxmlformats.org/officeDocument/2006/relationships/hyperlink" Target="https://img-fotki.yandex.ru/get/1016686/200418627.239/0_1bf246_5c22060d_orig.png" TargetMode="External"/><Relationship Id="rId5" Type="http://schemas.openxmlformats.org/officeDocument/2006/relationships/hyperlink" Target="http://www.yenislayt.com/upload/7d795593eb.png" TargetMode="External"/><Relationship Id="rId15" Type="http://schemas.openxmlformats.org/officeDocument/2006/relationships/hyperlink" Target="http://ddu388.minsk.edu.by/be/sm_full.aspx?guid=9983" TargetMode="External"/><Relationship Id="rId10" Type="http://schemas.openxmlformats.org/officeDocument/2006/relationships/hyperlink" Target="http://dsskovkatusha.narod.ru/olderfiles/1/uchitelnicca.png" TargetMode="External"/><Relationship Id="rId4" Type="http://schemas.openxmlformats.org/officeDocument/2006/relationships/hyperlink" Target="http://www.playcast.ru/uploads/2013/10/20/6354358.gif" TargetMode="External"/><Relationship Id="rId9" Type="http://schemas.openxmlformats.org/officeDocument/2006/relationships/hyperlink" Target="http://www.clipartbest.com/cliparts/9i4/676/9i4676exT.png" TargetMode="External"/><Relationship Id="rId14" Type="http://schemas.openxmlformats.org/officeDocument/2006/relationships/hyperlink" Target="https://3.bp.blogspot.com/-_4nHL6y-GA8/VxpiSIku2CI/AAAAAAAABH4/MT62LVdJ-ZcljtSJ10MWpdk7EWfAvTnJgCLcB/s1600/a7310151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47" y="3370804"/>
            <a:ext cx="1010055" cy="15213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927" y="3410600"/>
            <a:ext cx="1575275" cy="16405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02" y="3389445"/>
            <a:ext cx="825078" cy="16367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022" y="3360265"/>
            <a:ext cx="1386106" cy="1732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71821" y="742810"/>
            <a:ext cx="6400358" cy="73287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prstTxWarp prst="textWave4">
              <a:avLst/>
            </a:prstTxWarp>
            <a:spAutoFit/>
          </a:bodyPr>
          <a:lstStyle/>
          <a:p>
            <a:pPr algn="ctr" defTabSz="816428"/>
            <a:r>
              <a:rPr lang="ru-RU" sz="3800" b="1" dirty="0">
                <a:blipFill dpi="0"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Georgia" pitchFamily="18" charset="0"/>
              </a:rPr>
              <a:t>Викторина для детей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0360" y="1570694"/>
            <a:ext cx="7807128" cy="73287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prstTxWarp prst="textChevron">
              <a:avLst/>
            </a:prstTxWarp>
            <a:spAutoFit/>
          </a:bodyPr>
          <a:lstStyle/>
          <a:p>
            <a:pPr algn="ctr" defTabSz="816428"/>
            <a:r>
              <a:rPr lang="ru-RU" sz="3800" b="1" dirty="0"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Georgia" pitchFamily="18" charset="0"/>
              </a:rPr>
              <a:t>«Знаешь ли ты профессии?»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4" y="3365020"/>
            <a:ext cx="1474282" cy="1625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036" y="3389445"/>
            <a:ext cx="1292775" cy="1576797"/>
          </a:xfrm>
          <a:prstGeom prst="rect">
            <a:avLst/>
          </a:prstGeom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210128" y="4659982"/>
            <a:ext cx="684554" cy="36004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ведения 6">
            <a:hlinkClick r:id="rId11" action="ppaction://hlinksldjump" highlightClick="1"/>
          </p:cNvPr>
          <p:cNvSpPr/>
          <p:nvPr/>
        </p:nvSpPr>
        <p:spPr>
          <a:xfrm>
            <a:off x="8311563" y="238966"/>
            <a:ext cx="481684" cy="432048"/>
          </a:xfrm>
          <a:prstGeom prst="actionButtonInformati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217" y="3150819"/>
            <a:ext cx="986763" cy="193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3396303"/>
            <a:ext cx="1303824" cy="15616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1425" y="267494"/>
            <a:ext cx="7845031" cy="98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1" rIns="91440" bIns="45721">
            <a:spAutoFit/>
          </a:bodyPr>
          <a:lstStyle/>
          <a:p>
            <a:pPr defTabSz="816428"/>
            <a:r>
              <a:rPr lang="ru-RU" sz="2900" b="1" dirty="0" smtClean="0">
                <a:ln w="1905"/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Человек этой профессии занимается музыкой?</a:t>
            </a:r>
            <a:endParaRPr lang="ru-RU" sz="2900" b="1" dirty="0">
              <a:ln w="1905"/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691" y="835049"/>
            <a:ext cx="3420573" cy="40924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2249163"/>
            <a:ext cx="2592288" cy="5386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1" rIns="91440" bIns="457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816428"/>
            <a:r>
              <a:rPr lang="ru-RU" sz="2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Музыкант</a:t>
            </a:r>
            <a:endParaRPr lang="ru-RU" sz="2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14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217" y="3150819"/>
            <a:ext cx="986763" cy="193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3396303"/>
            <a:ext cx="1303824" cy="15616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1423" y="290719"/>
            <a:ext cx="6908929" cy="98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1" rIns="91440" bIns="45721">
            <a:spAutoFit/>
          </a:bodyPr>
          <a:lstStyle/>
          <a:p>
            <a:pPr defTabSz="816428"/>
            <a:r>
              <a:rPr lang="ru-RU" sz="2900" b="1" dirty="0" smtClean="0">
                <a:ln w="1905"/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Человек этой профессии стрижёт и завивает волосы?</a:t>
            </a:r>
            <a:endParaRPr lang="ru-RU" sz="2900" b="1" dirty="0">
              <a:ln w="1905"/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838127"/>
            <a:ext cx="3346217" cy="38999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2249163"/>
            <a:ext cx="2736304" cy="5386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1" rIns="91440" bIns="457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816428"/>
            <a:r>
              <a:rPr lang="ru-RU" sz="2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Парикмахер</a:t>
            </a:r>
            <a:endParaRPr lang="ru-RU" sz="2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3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217" y="3150819"/>
            <a:ext cx="986763" cy="193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3396303"/>
            <a:ext cx="1303824" cy="15616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290719"/>
            <a:ext cx="7632848" cy="98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1" rIns="91440" bIns="45721">
            <a:spAutoFit/>
          </a:bodyPr>
          <a:lstStyle/>
          <a:p>
            <a:pPr defTabSz="816428"/>
            <a:r>
              <a:rPr lang="ru-RU" sz="2900" b="1" dirty="0" smtClean="0">
                <a:ln w="1905"/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Человек этой профессии работает в магазине?</a:t>
            </a:r>
            <a:endParaRPr lang="ru-RU" sz="2900" b="1" dirty="0">
              <a:ln w="1905"/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930784"/>
            <a:ext cx="2376264" cy="39937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2249163"/>
            <a:ext cx="2592288" cy="5386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1" rIns="91440" bIns="457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816428"/>
            <a:r>
              <a:rPr lang="ru-RU" sz="2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Продавец</a:t>
            </a:r>
            <a:endParaRPr lang="ru-RU" sz="2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3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9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217" y="3150819"/>
            <a:ext cx="986763" cy="193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3396303"/>
            <a:ext cx="1303824" cy="15616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290719"/>
            <a:ext cx="7656022" cy="98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1" rIns="91440" bIns="45721">
            <a:spAutoFit/>
          </a:bodyPr>
          <a:lstStyle/>
          <a:p>
            <a:pPr defTabSz="816428"/>
            <a:r>
              <a:rPr lang="ru-RU" sz="2900" b="1" dirty="0" smtClean="0">
                <a:ln w="1905"/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Человек этой профессии пишет картины?</a:t>
            </a:r>
            <a:endParaRPr lang="ru-RU" sz="2900" b="1" dirty="0">
              <a:ln w="1905"/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234470"/>
            <a:ext cx="3924629" cy="37234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2249163"/>
            <a:ext cx="2592288" cy="5386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1" rIns="91440" bIns="457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816428"/>
            <a:r>
              <a:rPr lang="ru-RU" sz="2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Художник</a:t>
            </a:r>
            <a:endParaRPr lang="ru-RU" sz="2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3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7704" y="339502"/>
            <a:ext cx="54726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Интернет-ресурсы</a:t>
            </a:r>
          </a:p>
          <a:p>
            <a:pPr algn="ctr"/>
            <a:endParaRPr lang="ru-RU" sz="1600" b="1" i="1" u="sng" dirty="0" smtClean="0">
              <a:latin typeface="Georgia" pitchFamily="18" charset="0"/>
              <a:hlinkClick r:id="rId2"/>
            </a:endParaRPr>
          </a:p>
          <a:p>
            <a:pPr algn="ctr"/>
            <a:r>
              <a:rPr lang="ru-RU" sz="1600" b="1" i="1" u="sng" dirty="0" smtClean="0">
                <a:latin typeface="Georgia" pitchFamily="18" charset="0"/>
                <a:hlinkClick r:id="rId2"/>
              </a:rPr>
              <a:t>Карандаш</a:t>
            </a:r>
            <a:endParaRPr lang="ru-RU" sz="1600" b="1" i="1" u="sng" dirty="0" smtClean="0">
              <a:latin typeface="Georgia" pitchFamily="18" charset="0"/>
            </a:endParaRPr>
          </a:p>
          <a:p>
            <a:pPr algn="ctr"/>
            <a:r>
              <a:rPr lang="ru-RU" sz="1600" b="1" i="1" u="sng" dirty="0" smtClean="0">
                <a:latin typeface="Georgia" pitchFamily="18" charset="0"/>
                <a:hlinkClick r:id="rId3"/>
              </a:rPr>
              <a:t>Незнайка</a:t>
            </a:r>
            <a:endParaRPr lang="ru-RU" sz="1600" b="1" i="1" u="sng" dirty="0" smtClean="0">
              <a:latin typeface="Georgia" pitchFamily="18" charset="0"/>
            </a:endParaRPr>
          </a:p>
          <a:p>
            <a:pPr algn="ctr"/>
            <a:r>
              <a:rPr lang="ru-RU" sz="1600" b="1" i="1" u="sng" dirty="0" smtClean="0">
                <a:latin typeface="Georgia" pitchFamily="18" charset="0"/>
                <a:hlinkClick r:id="rId4"/>
              </a:rPr>
              <a:t>Пекарь</a:t>
            </a:r>
            <a:endParaRPr lang="ru-RU" sz="1600" b="1" i="1" u="sng" dirty="0" smtClean="0">
              <a:latin typeface="Georgia" pitchFamily="18" charset="0"/>
            </a:endParaRPr>
          </a:p>
          <a:p>
            <a:pPr algn="ctr"/>
            <a:r>
              <a:rPr lang="ru-RU" sz="1600" b="1" i="1" u="sng" dirty="0" smtClean="0">
                <a:latin typeface="Georgia" pitchFamily="18" charset="0"/>
                <a:hlinkClick r:id="rId5"/>
              </a:rPr>
              <a:t>Пилот</a:t>
            </a:r>
            <a:endParaRPr lang="ru-RU" sz="1600" b="1" i="1" u="sng" dirty="0" smtClean="0">
              <a:latin typeface="Georgia" pitchFamily="18" charset="0"/>
            </a:endParaRPr>
          </a:p>
          <a:p>
            <a:pPr algn="ctr"/>
            <a:r>
              <a:rPr lang="ru-RU" sz="1600" b="1" i="1" u="sng" dirty="0" smtClean="0">
                <a:latin typeface="Georgia" pitchFamily="18" charset="0"/>
                <a:hlinkClick r:id="rId6"/>
              </a:rPr>
              <a:t>Доктор</a:t>
            </a:r>
            <a:endParaRPr lang="ru-RU" sz="1600" b="1" i="1" u="sng" dirty="0" smtClean="0">
              <a:latin typeface="Georgia" pitchFamily="18" charset="0"/>
            </a:endParaRPr>
          </a:p>
          <a:p>
            <a:pPr algn="ctr"/>
            <a:r>
              <a:rPr lang="ru-RU" sz="1600" b="1" i="1" u="sng" dirty="0" smtClean="0">
                <a:latin typeface="Georgia" pitchFamily="18" charset="0"/>
                <a:hlinkClick r:id="rId7"/>
              </a:rPr>
              <a:t>Пожарный</a:t>
            </a:r>
            <a:endParaRPr lang="ru-RU" sz="1600" b="1" i="1" u="sng" dirty="0" smtClean="0">
              <a:latin typeface="Georgia" pitchFamily="18" charset="0"/>
            </a:endParaRPr>
          </a:p>
          <a:p>
            <a:pPr algn="ctr"/>
            <a:r>
              <a:rPr lang="ru-RU" sz="1600" b="1" i="1" u="sng" dirty="0" smtClean="0">
                <a:latin typeface="Georgia" pitchFamily="18" charset="0"/>
                <a:hlinkClick r:id="rId8"/>
              </a:rPr>
              <a:t>Строитель</a:t>
            </a:r>
            <a:endParaRPr lang="ru-RU" sz="1600" b="1" i="1" u="sng" dirty="0" smtClean="0">
              <a:latin typeface="Georgia" pitchFamily="18" charset="0"/>
            </a:endParaRPr>
          </a:p>
          <a:p>
            <a:pPr algn="ctr"/>
            <a:r>
              <a:rPr lang="ru-RU" sz="1600" b="1" i="1" u="sng" dirty="0" smtClean="0">
                <a:latin typeface="Georgia" pitchFamily="18" charset="0"/>
                <a:hlinkClick r:id="rId9"/>
              </a:rPr>
              <a:t>Почтальон</a:t>
            </a:r>
            <a:endParaRPr lang="ru-RU" sz="1600" b="1" i="1" u="sng" dirty="0" smtClean="0">
              <a:latin typeface="Georgia" pitchFamily="18" charset="0"/>
            </a:endParaRPr>
          </a:p>
          <a:p>
            <a:pPr algn="ctr"/>
            <a:r>
              <a:rPr lang="ru-RU" sz="1600" b="1" i="1" u="sng" dirty="0" smtClean="0">
                <a:latin typeface="Georgia" pitchFamily="18" charset="0"/>
                <a:hlinkClick r:id="rId10"/>
              </a:rPr>
              <a:t>Учитель</a:t>
            </a:r>
            <a:endParaRPr lang="ru-RU" sz="1600" b="1" i="1" u="sng" dirty="0" smtClean="0">
              <a:latin typeface="Georgia" pitchFamily="18" charset="0"/>
            </a:endParaRPr>
          </a:p>
          <a:p>
            <a:pPr algn="ctr"/>
            <a:r>
              <a:rPr lang="ru-RU" sz="1600" b="1" i="1" u="sng" dirty="0" smtClean="0">
                <a:latin typeface="Georgia" pitchFamily="18" charset="0"/>
                <a:hlinkClick r:id="rId11"/>
              </a:rPr>
              <a:t>Повар</a:t>
            </a:r>
            <a:endParaRPr lang="ru-RU" sz="1600" b="1" i="1" u="sng" dirty="0" smtClean="0">
              <a:latin typeface="Georgia" pitchFamily="18" charset="0"/>
            </a:endParaRPr>
          </a:p>
          <a:p>
            <a:pPr algn="ctr"/>
            <a:r>
              <a:rPr lang="ru-RU" sz="1600" b="1" i="1" u="sng" dirty="0" smtClean="0">
                <a:latin typeface="Georgia" pitchFamily="18" charset="0"/>
                <a:hlinkClick r:id="rId12"/>
              </a:rPr>
              <a:t>Музыкант</a:t>
            </a:r>
            <a:endParaRPr lang="ru-RU" sz="1600" b="1" i="1" u="sng" dirty="0" smtClean="0">
              <a:latin typeface="Georgia" pitchFamily="18" charset="0"/>
            </a:endParaRPr>
          </a:p>
          <a:p>
            <a:pPr algn="ctr"/>
            <a:r>
              <a:rPr lang="ru-RU" sz="1600" b="1" i="1" u="sng" dirty="0" smtClean="0">
                <a:latin typeface="Georgia" pitchFamily="18" charset="0"/>
                <a:hlinkClick r:id="rId13"/>
              </a:rPr>
              <a:t>Парикмахер</a:t>
            </a:r>
            <a:endParaRPr lang="ru-RU" sz="1600" b="1" i="1" u="sng" dirty="0" smtClean="0">
              <a:latin typeface="Georgia" pitchFamily="18" charset="0"/>
            </a:endParaRPr>
          </a:p>
          <a:p>
            <a:pPr algn="ctr"/>
            <a:r>
              <a:rPr lang="ru-RU" sz="1600" b="1" i="1" u="sng" dirty="0" smtClean="0">
                <a:latin typeface="Georgia" pitchFamily="18" charset="0"/>
                <a:hlinkClick r:id="rId14"/>
              </a:rPr>
              <a:t>Продавец</a:t>
            </a:r>
            <a:endParaRPr lang="ru-RU" sz="1600" b="1" i="1" u="sng" dirty="0" smtClean="0">
              <a:latin typeface="Georgia" pitchFamily="18" charset="0"/>
            </a:endParaRPr>
          </a:p>
          <a:p>
            <a:pPr algn="ctr"/>
            <a:r>
              <a:rPr lang="ru-RU" sz="1600" b="1" i="1" u="sng" dirty="0" smtClean="0">
                <a:latin typeface="Georgia" pitchFamily="18" charset="0"/>
                <a:hlinkClick r:id="rId15"/>
              </a:rPr>
              <a:t>Художник</a:t>
            </a:r>
            <a:endParaRPr lang="ru-RU" sz="1600" b="1" i="1" u="sng" dirty="0" smtClean="0">
              <a:latin typeface="Georgia" pitchFamily="18" charset="0"/>
            </a:endParaRPr>
          </a:p>
          <a:p>
            <a:pPr algn="ctr"/>
            <a:r>
              <a:rPr lang="ru-RU" sz="1600" b="1" i="1" u="sng" dirty="0" smtClean="0">
                <a:latin typeface="Georgia" pitchFamily="18" charset="0"/>
                <a:hlinkClick r:id="rId16"/>
              </a:rPr>
              <a:t>Маляр</a:t>
            </a:r>
            <a:endParaRPr lang="ru-RU" sz="1600" b="1" i="1" dirty="0">
              <a:latin typeface="Georgia" pitchFamily="18" charset="0"/>
            </a:endParaRPr>
          </a:p>
        </p:txBody>
      </p:sp>
      <p:sp>
        <p:nvSpPr>
          <p:cNvPr id="2" name="Управляющая кнопка: возврат 1">
            <a:hlinkClick r:id="rId17" action="ppaction://hlinksldjump" highlightClick="1"/>
          </p:cNvPr>
          <p:cNvSpPr/>
          <p:nvPr/>
        </p:nvSpPr>
        <p:spPr>
          <a:xfrm>
            <a:off x="179512" y="4659982"/>
            <a:ext cx="360040" cy="342950"/>
          </a:xfrm>
          <a:prstGeom prst="actionButtonRetur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8504749" y="4488679"/>
            <a:ext cx="504056" cy="504056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39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217" y="3150819"/>
            <a:ext cx="986763" cy="193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3396303"/>
            <a:ext cx="1303824" cy="15616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8" y="290719"/>
            <a:ext cx="6408711" cy="98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1" rIns="91440" bIns="45721">
            <a:spAutoFit/>
          </a:bodyPr>
          <a:lstStyle/>
          <a:p>
            <a:pPr defTabSz="816428"/>
            <a:r>
              <a:rPr lang="ru-RU" sz="2900" b="1" dirty="0" smtClean="0">
                <a:ln w="1905"/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Человек этой профессии печёт хлеб, сладкие булочки ?  </a:t>
            </a:r>
            <a:endParaRPr lang="ru-RU" sz="2900" b="1" dirty="0">
              <a:ln w="1905"/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9872" y="708369"/>
            <a:ext cx="3204550" cy="43028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2321171"/>
            <a:ext cx="2592288" cy="5386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1" rIns="91440" bIns="457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816428"/>
            <a:r>
              <a:rPr lang="ru-RU" sz="2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Пекарь</a:t>
            </a:r>
            <a:endParaRPr lang="ru-RU" sz="2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7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217" y="3150819"/>
            <a:ext cx="986763" cy="193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3396303"/>
            <a:ext cx="1303824" cy="15616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304947"/>
            <a:ext cx="7776864" cy="523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1" rIns="91440" bIns="45721">
            <a:spAutoFit/>
          </a:bodyPr>
          <a:lstStyle/>
          <a:p>
            <a:pPr defTabSz="816428"/>
            <a:r>
              <a:rPr lang="ru-RU" sz="2800" b="1" dirty="0" smtClean="0">
                <a:ln w="1905"/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/>
              </a:rPr>
              <a:t>Он сидит за штурвалом самолёта?</a:t>
            </a:r>
            <a:endParaRPr lang="ru-RU" sz="2800" b="1" dirty="0">
              <a:ln w="1905"/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691" y="636294"/>
            <a:ext cx="3564589" cy="44557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2249163"/>
            <a:ext cx="2592288" cy="5386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1" rIns="91440" bIns="457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816428"/>
            <a:r>
              <a:rPr lang="ru-RU" sz="2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Пилот</a:t>
            </a:r>
            <a:endParaRPr lang="ru-RU" sz="2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33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217" y="3150819"/>
            <a:ext cx="986763" cy="193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3396303"/>
            <a:ext cx="1303824" cy="15616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2402" y="304947"/>
            <a:ext cx="7728030" cy="523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1" rIns="91440" bIns="45721">
            <a:spAutoFit/>
          </a:bodyPr>
          <a:lstStyle/>
          <a:p>
            <a:pPr defTabSz="816428"/>
            <a:r>
              <a:rPr lang="ru-RU" sz="2800" b="1" dirty="0" smtClean="0">
                <a:ln w="1905"/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/>
              </a:rPr>
              <a:t>Люди этой профессии лечат больных? </a:t>
            </a:r>
            <a:endParaRPr lang="ru-RU" sz="2800" b="1" dirty="0">
              <a:ln w="1905"/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3928" y="827344"/>
            <a:ext cx="2742773" cy="41306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2249163"/>
            <a:ext cx="2592288" cy="5386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1" rIns="91440" bIns="457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816428"/>
            <a:r>
              <a:rPr lang="ru-RU" sz="2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Врачи</a:t>
            </a:r>
            <a:endParaRPr lang="ru-RU" sz="2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16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217" y="3150819"/>
            <a:ext cx="986763" cy="193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3396303"/>
            <a:ext cx="1303824" cy="15616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290719"/>
            <a:ext cx="7992888" cy="954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1" rIns="91440" bIns="45721">
            <a:spAutoFit/>
          </a:bodyPr>
          <a:lstStyle/>
          <a:p>
            <a:pPr defTabSz="816428"/>
            <a:r>
              <a:rPr lang="ru-RU" sz="2800" b="1" dirty="0" smtClean="0">
                <a:ln w="1905"/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/>
              </a:rPr>
              <a:t>Если вспыхнет пожар, кто его</a:t>
            </a:r>
          </a:p>
          <a:p>
            <a:pPr defTabSz="816428"/>
            <a:r>
              <a:rPr lang="ru-RU" sz="2800" b="1" dirty="0" smtClean="0">
                <a:ln w="1905"/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/>
              </a:rPr>
              <a:t>потушит? </a:t>
            </a:r>
            <a:endParaRPr lang="ru-RU" sz="2800" b="1" dirty="0">
              <a:ln w="1905"/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436" y="829330"/>
            <a:ext cx="3363349" cy="41016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2249163"/>
            <a:ext cx="2592288" cy="5386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1" rIns="91440" bIns="457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816428"/>
            <a:r>
              <a:rPr lang="ru-RU" sz="2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Пожарный</a:t>
            </a:r>
            <a:endParaRPr lang="ru-RU" sz="2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58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217" y="3150819"/>
            <a:ext cx="986763" cy="193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3396303"/>
            <a:ext cx="1303824" cy="15616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7409" y="362727"/>
            <a:ext cx="7724189" cy="954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1" rIns="91440" bIns="45721">
            <a:spAutoFit/>
          </a:bodyPr>
          <a:lstStyle/>
          <a:p>
            <a:pPr defTabSz="816428"/>
            <a:r>
              <a:rPr lang="ru-RU" sz="2800" b="1" dirty="0" smtClean="0">
                <a:ln w="1905"/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/>
              </a:rPr>
              <a:t>Человек этой профессии любит строить дома? </a:t>
            </a:r>
            <a:endParaRPr lang="ru-RU" sz="2800" b="1" dirty="0">
              <a:ln w="1905"/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9872" y="842598"/>
            <a:ext cx="4209634" cy="38499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2177155"/>
            <a:ext cx="2592288" cy="5386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1" rIns="91440" bIns="457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816428"/>
            <a:r>
              <a:rPr lang="ru-RU" sz="2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Строитель</a:t>
            </a:r>
            <a:endParaRPr lang="ru-RU" sz="2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15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217" y="3150819"/>
            <a:ext cx="986763" cy="193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3396303"/>
            <a:ext cx="1303824" cy="15616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290719"/>
            <a:ext cx="6408711" cy="98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1" rIns="91440" bIns="45721">
            <a:spAutoFit/>
          </a:bodyPr>
          <a:lstStyle/>
          <a:p>
            <a:pPr defTabSz="816428"/>
            <a:r>
              <a:rPr lang="ru-RU" sz="2800" b="1" dirty="0" smtClean="0">
                <a:ln w="1905"/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/>
              </a:rPr>
              <a:t>Он разносит письма жителям города, деревни?</a:t>
            </a:r>
            <a:endParaRPr lang="ru-RU" sz="2800" b="1" dirty="0">
              <a:ln w="1905"/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3888" y="787758"/>
            <a:ext cx="3666571" cy="40423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2177155"/>
            <a:ext cx="2592288" cy="5386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1" rIns="91440" bIns="457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816428"/>
            <a:r>
              <a:rPr lang="ru-RU" sz="2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Почтальон</a:t>
            </a:r>
            <a:endParaRPr lang="ru-RU" sz="2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35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217" y="3150819"/>
            <a:ext cx="986763" cy="193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3396303"/>
            <a:ext cx="1303824" cy="15616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290719"/>
            <a:ext cx="7512006" cy="98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1" rIns="91440" bIns="45721">
            <a:spAutoFit/>
          </a:bodyPr>
          <a:lstStyle/>
          <a:p>
            <a:pPr defTabSz="816428"/>
            <a:r>
              <a:rPr lang="ru-RU" sz="2800" b="1" dirty="0" smtClean="0">
                <a:ln w="1905"/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/>
              </a:rPr>
              <a:t>Человек этой профессии учит детей </a:t>
            </a:r>
          </a:p>
          <a:p>
            <a:pPr defTabSz="816428"/>
            <a:r>
              <a:rPr lang="ru-RU" sz="2800" b="1" dirty="0" smtClean="0">
                <a:ln w="1905"/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/>
              </a:rPr>
              <a:t>в школе? </a:t>
            </a:r>
            <a:endParaRPr lang="ru-RU" sz="2800" b="1" dirty="0">
              <a:ln w="1905"/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3928" y="699543"/>
            <a:ext cx="2088232" cy="44158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2249163"/>
            <a:ext cx="2592288" cy="5386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1" rIns="91440" bIns="457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816428"/>
            <a:r>
              <a:rPr lang="ru-RU" sz="2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Учитель</a:t>
            </a:r>
            <a:endParaRPr lang="ru-RU" sz="2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47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217" y="3150819"/>
            <a:ext cx="986763" cy="193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3396303"/>
            <a:ext cx="1303824" cy="15616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9" y="392344"/>
            <a:ext cx="7920879" cy="523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1" rIns="91440" bIns="45721">
            <a:spAutoFit/>
          </a:bodyPr>
          <a:lstStyle/>
          <a:p>
            <a:pPr defTabSz="816428"/>
            <a:r>
              <a:rPr lang="ru-RU" sz="2800" b="1" dirty="0" smtClean="0">
                <a:ln w="1905"/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/>
              </a:rPr>
              <a:t>Человек этой профессии готовит пищу? </a:t>
            </a:r>
            <a:endParaRPr lang="ru-RU" sz="2800" b="1" dirty="0">
              <a:ln w="1905"/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691" y="806184"/>
            <a:ext cx="3348565" cy="42120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2249163"/>
            <a:ext cx="2592288" cy="5386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1" rIns="91440" bIns="457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816428"/>
            <a:r>
              <a:rPr lang="ru-RU" sz="2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Повар</a:t>
            </a:r>
            <a:endParaRPr lang="ru-RU" sz="2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23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124</Words>
  <Application>Microsoft Office PowerPoint</Application>
  <PresentationFormat>Экран (16:9)</PresentationFormat>
  <Paragraphs>47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1_Тема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Анна</cp:lastModifiedBy>
  <cp:revision>48</cp:revision>
  <dcterms:created xsi:type="dcterms:W3CDTF">2019-02-04T17:28:43Z</dcterms:created>
  <dcterms:modified xsi:type="dcterms:W3CDTF">2020-01-06T17:44:32Z</dcterms:modified>
</cp:coreProperties>
</file>