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12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olgabo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11.png"/><Relationship Id="rId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43808" y="620688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>
                  <a:noFill/>
                </a:ln>
                <a:solidFill>
                  <a:srgbClr val="C00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Интерактивная игра </a:t>
            </a:r>
          </a:p>
          <a:p>
            <a:pPr algn="ctr"/>
            <a:r>
              <a:rPr lang="ru-RU" sz="4800" b="1" dirty="0" smtClean="0">
                <a:ln w="1905">
                  <a:noFill/>
                </a:ln>
                <a:solidFill>
                  <a:srgbClr val="C00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«Сосчитай лисят»</a:t>
            </a:r>
            <a:endParaRPr lang="ru-RU" sz="4800" b="1" dirty="0">
              <a:ln w="1905">
                <a:noFill/>
              </a:ln>
              <a:solidFill>
                <a:srgbClr val="C00000"/>
              </a:solidFill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und Script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246" y="3548274"/>
            <a:ext cx="1535580" cy="15355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276" y="3548274"/>
            <a:ext cx="1571584" cy="15715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лако 26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6372200" y="879415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8" name="Облако 27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5184068" y="386399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0" name="Облако 29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3203848" y="42672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1" name="Облако 3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4211960" y="988216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4" name="Облако 33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7524328" y="2851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05164"/>
            <a:ext cx="1787608" cy="17876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246" y="3548274"/>
            <a:ext cx="1535580" cy="15355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6810" y="4725144"/>
            <a:ext cx="1679597" cy="16795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276" y="3548274"/>
            <a:ext cx="1571584" cy="157158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4068" y="5065316"/>
            <a:ext cx="1604565" cy="160456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2077" y="5121463"/>
            <a:ext cx="1604565" cy="160456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6278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9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лако 26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6372200" y="879415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8" name="Облако 27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5184068" y="386399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0" name="Облако 29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3203848" y="42672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1" name="Облако 30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4211960" y="988216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4" name="Облако 33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7524328" y="2851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05164"/>
            <a:ext cx="1787608" cy="178760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1971" y="4996685"/>
            <a:ext cx="1604565" cy="160456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2045" y="4996685"/>
            <a:ext cx="1604565" cy="160456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6278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0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лако 26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6372200" y="879415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8" name="Облако 2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5184068" y="386399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0" name="Облако 2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03848" y="42672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1" name="Облако 3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211960" y="988216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4" name="Облако 3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524328" y="2851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05164"/>
            <a:ext cx="1787608" cy="17876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8162" y="4920288"/>
            <a:ext cx="1787608" cy="17876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246" y="3548274"/>
            <a:ext cx="1535580" cy="15355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276" y="3548274"/>
            <a:ext cx="1571584" cy="15715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4558" y="5010298"/>
            <a:ext cx="1607588" cy="160758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7512" y="5056689"/>
            <a:ext cx="1604565" cy="160456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9325" y="5121463"/>
            <a:ext cx="1604565" cy="160456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6278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2949017" y="566296"/>
            <a:ext cx="5326616" cy="1170160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b="1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sz="6000" b="1" dirty="0" smtClean="0">
                <a:solidFill>
                  <a:srgbClr val="C00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Повторить ещё раз!</a:t>
            </a:r>
            <a:endParaRPr lang="ru-RU" sz="6000" b="1" dirty="0">
              <a:solidFill>
                <a:srgbClr val="C00000"/>
              </a:solidFill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und Script" pitchFamily="34" charset="0"/>
            </a:endParaRPr>
          </a:p>
        </p:txBody>
      </p:sp>
      <p:sp>
        <p:nvSpPr>
          <p:cNvPr id="37" name="Умножение 36">
            <a:hlinkClick r:id="" action="ppaction://hlinkshowjump?jump=endshow" highlightClick="1"/>
          </p:cNvPr>
          <p:cNvSpPr/>
          <p:nvPr/>
        </p:nvSpPr>
        <p:spPr>
          <a:xfrm>
            <a:off x="8424368" y="116632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hlinkClick r:id="rId2" action="ppaction://hlinksldjump"/>
          </p:cNvPr>
          <p:cNvSpPr/>
          <p:nvPr/>
        </p:nvSpPr>
        <p:spPr>
          <a:xfrm>
            <a:off x="2855260" y="656632"/>
            <a:ext cx="5572200" cy="8101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05164"/>
            <a:ext cx="1787608" cy="178760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246" y="3548274"/>
            <a:ext cx="1535580" cy="153558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6810" y="4725144"/>
            <a:ext cx="1679597" cy="167959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276" y="3548274"/>
            <a:ext cx="1571584" cy="157158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4068" y="5065316"/>
            <a:ext cx="1604565" cy="160456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2077" y="5121463"/>
            <a:ext cx="1604565" cy="160456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6278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2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3406" y="260648"/>
            <a:ext cx="5554960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источники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908720"/>
            <a:ext cx="5400600" cy="5040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Автор фона и лисят </a:t>
            </a: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Ольга Бор </a:t>
            </a:r>
            <a:r>
              <a:rPr lang="ru-RU" sz="1400" b="1" u="sng" dirty="0">
                <a:solidFill>
                  <a:srgbClr val="C00000"/>
                </a:solidFill>
                <a:ea typeface="Calibri"/>
                <a:cs typeface="Times New Roman"/>
                <a:hlinkClick r:id="rId2"/>
              </a:rPr>
              <a:t>http://www.olgabor.com/</a:t>
            </a: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532440" y="6237312"/>
            <a:ext cx="360040" cy="360040"/>
          </a:xfrm>
          <a:prstGeom prst="actionButtonRetur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05164"/>
            <a:ext cx="1787608" cy="178760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1971" y="4996685"/>
            <a:ext cx="1604565" cy="160456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2045" y="4996685"/>
            <a:ext cx="1604565" cy="160456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6278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4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419872" y="256996"/>
            <a:ext cx="5482233" cy="3172004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Round Script" pitchFamily="34" charset="0"/>
              </a:rPr>
              <a:t>Дорогой друг!</a:t>
            </a:r>
            <a:br>
              <a:rPr lang="ru-RU" sz="2800" b="1" dirty="0" smtClean="0">
                <a:solidFill>
                  <a:srgbClr val="C00000"/>
                </a:solidFill>
                <a:latin typeface="Round Script" pitchFamily="34" charset="0"/>
              </a:rPr>
            </a:br>
            <a:r>
              <a:rPr lang="ru-RU" sz="2500" b="1" dirty="0" smtClean="0">
                <a:solidFill>
                  <a:srgbClr val="C00000"/>
                </a:solidFill>
                <a:latin typeface="Round Script" pitchFamily="34" charset="0"/>
              </a:rPr>
              <a:t>Сосчитай лисят </a:t>
            </a:r>
          </a:p>
          <a:p>
            <a:r>
              <a:rPr lang="ru-RU" sz="2500" b="1" dirty="0" smtClean="0">
                <a:solidFill>
                  <a:srgbClr val="C00000"/>
                </a:solidFill>
                <a:latin typeface="Round Script" pitchFamily="34" charset="0"/>
              </a:rPr>
              <a:t>на картинке и мышкой выбери правильный ответ. Если ты ответишь правильно, </a:t>
            </a:r>
          </a:p>
          <a:p>
            <a:r>
              <a:rPr lang="ru-RU" sz="2500" b="1" dirty="0" smtClean="0">
                <a:solidFill>
                  <a:srgbClr val="C00000"/>
                </a:solidFill>
                <a:latin typeface="Round Script" pitchFamily="34" charset="0"/>
              </a:rPr>
              <a:t>то перейдёшь </a:t>
            </a:r>
          </a:p>
          <a:p>
            <a:r>
              <a:rPr lang="ru-RU" sz="2500" b="1" dirty="0" smtClean="0">
                <a:solidFill>
                  <a:srgbClr val="C00000"/>
                </a:solidFill>
                <a:latin typeface="Round Script" pitchFamily="34" charset="0"/>
              </a:rPr>
              <a:t>к следующему заданию.</a:t>
            </a:r>
            <a:br>
              <a:rPr lang="ru-RU" sz="2500" b="1" dirty="0" smtClean="0">
                <a:solidFill>
                  <a:srgbClr val="C00000"/>
                </a:solidFill>
                <a:latin typeface="Round Script" pitchFamily="34" charset="0"/>
              </a:rPr>
            </a:br>
            <a:r>
              <a:rPr lang="ru-RU" sz="2500" b="1" dirty="0" smtClean="0">
                <a:solidFill>
                  <a:srgbClr val="C00000"/>
                </a:solidFill>
                <a:latin typeface="Round Script" pitchFamily="34" charset="0"/>
              </a:rPr>
              <a:t>Желаю удачи!</a:t>
            </a:r>
            <a:endParaRPr lang="ru-RU" sz="2500" b="1" dirty="0">
              <a:solidFill>
                <a:srgbClr val="C00000"/>
              </a:solidFill>
              <a:latin typeface="Round Script" pitchFamily="34" charset="0"/>
            </a:endParaRPr>
          </a:p>
        </p:txBody>
      </p:sp>
      <p:sp>
        <p:nvSpPr>
          <p:cNvPr id="3" name="Управляющая кнопка: сведения 2">
            <a:hlinkClick r:id="" action="ppaction://hlinkshowjump?jump=lastslide" highlightClick="1"/>
          </p:cNvPr>
          <p:cNvSpPr/>
          <p:nvPr/>
        </p:nvSpPr>
        <p:spPr>
          <a:xfrm>
            <a:off x="241895" y="224175"/>
            <a:ext cx="360040" cy="360040"/>
          </a:xfrm>
          <a:prstGeom prst="actionButtonInformat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246" y="3548274"/>
            <a:ext cx="1535580" cy="15355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276" y="3548274"/>
            <a:ext cx="1571584" cy="15715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05164"/>
            <a:ext cx="1787608" cy="17876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6810" y="4725144"/>
            <a:ext cx="1679597" cy="167959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6278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лако 26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6372200" y="879415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8" name="Облако 27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5184068" y="386399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0" name="Облако 29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3203848" y="42672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1" name="Облако 30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4211960" y="988216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4" name="Облако 33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7524328" y="2851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246" y="3548274"/>
            <a:ext cx="1535580" cy="15355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276" y="3548274"/>
            <a:ext cx="1571584" cy="157158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лако 26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6372200" y="879415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28" name="Облако 2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5184068" y="386399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0" name="Облако 2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03848" y="42672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1" name="Облако 3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211960" y="988216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4" name="Облако 3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524328" y="2851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05164"/>
            <a:ext cx="1787608" cy="17876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246" y="3548274"/>
            <a:ext cx="1535580" cy="15355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6810" y="4725144"/>
            <a:ext cx="1679597" cy="16795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276" y="3548274"/>
            <a:ext cx="1571584" cy="157158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3721" y="5065315"/>
            <a:ext cx="1604565" cy="160456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6278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5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лако 26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6372200" y="879415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8" name="Облако 27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5184068" y="386399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0" name="Облако 29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3203848" y="42672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1" name="Облако 30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4211960" y="988216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4" name="Облако 33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7524328" y="2851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264" y="3422260"/>
            <a:ext cx="1787608" cy="178760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3397330"/>
            <a:ext cx="1787608" cy="178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лако 26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6372200" y="879415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8" name="Облако 27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5184068" y="386399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0" name="Облако 29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3203848" y="42672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1" name="Облако 30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4211960" y="988216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4" name="Облако 33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7524328" y="2851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05164"/>
            <a:ext cx="1787608" cy="17876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4386" y="4797152"/>
            <a:ext cx="1787608" cy="17876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246" y="3548274"/>
            <a:ext cx="1535580" cy="15355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276" y="3548274"/>
            <a:ext cx="1571584" cy="157158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6278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лако 26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6372200" y="879415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8" name="Облако 27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5184068" y="386399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30" name="Облако 29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3203848" y="42672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1" name="Облако 30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4211960" y="988216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4" name="Облако 33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7524328" y="2851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2035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70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лако 26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6372200" y="879415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8" name="Облако 27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5184068" y="386399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30" name="Облако 29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3203848" y="42672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1" name="Облако 30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4211960" y="988216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34" name="Облако 33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7524328" y="2851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05164"/>
            <a:ext cx="1787608" cy="178760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2472" y="3384134"/>
            <a:ext cx="1787608" cy="178760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1785" y="3496476"/>
            <a:ext cx="1604565" cy="160456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6278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1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блако 26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6372200" y="879415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8" name="Облако 27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5184068" y="386399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Облако 29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3203848" y="42672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1" name="Облако 30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4211960" y="988216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34" name="Облако 33">
            <a:hlinkClick r:id="" action="ppaction://noaction">
              <a:snd r:embed="rId2" name="drumroll.wav"/>
            </a:hlinkClick>
          </p:cNvPr>
          <p:cNvSpPr/>
          <p:nvPr/>
        </p:nvSpPr>
        <p:spPr>
          <a:xfrm>
            <a:off x="7524328" y="2851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905164"/>
            <a:ext cx="1787608" cy="17876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320" y="4920288"/>
            <a:ext cx="1787608" cy="17876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246" y="3548274"/>
            <a:ext cx="1535580" cy="15355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6810" y="4725144"/>
            <a:ext cx="1679597" cy="16795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276" y="3548274"/>
            <a:ext cx="1571584" cy="15715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4492" y="5085184"/>
            <a:ext cx="1607588" cy="160758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396" y="3422260"/>
            <a:ext cx="1787608" cy="178760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4068" y="5065316"/>
            <a:ext cx="1604565" cy="160456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2077" y="5121463"/>
            <a:ext cx="1604565" cy="160456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156278"/>
            <a:ext cx="1015464" cy="10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2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71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Сосчитай лисят</dc:title>
  <dc:creator>Фокина Лидия Петровна</dc:creator>
  <cp:keywords>Интерактивный тренажёр</cp:keywords>
  <cp:lastModifiedBy>Анна</cp:lastModifiedBy>
  <cp:revision>19</cp:revision>
  <dcterms:created xsi:type="dcterms:W3CDTF">2016-10-04T15:13:58Z</dcterms:created>
  <dcterms:modified xsi:type="dcterms:W3CDTF">2020-01-06T17:45:14Z</dcterms:modified>
</cp:coreProperties>
</file>