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56" r:id="rId2"/>
    <p:sldId id="265" r:id="rId3"/>
    <p:sldId id="264" r:id="rId4"/>
    <p:sldId id="263" r:id="rId5"/>
    <p:sldId id="279" r:id="rId6"/>
    <p:sldId id="280" r:id="rId7"/>
    <p:sldId id="278" r:id="rId8"/>
    <p:sldId id="281" r:id="rId9"/>
    <p:sldId id="284" r:id="rId10"/>
    <p:sldId id="261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78" autoAdjust="0"/>
  </p:normalViewPr>
  <p:slideViewPr>
    <p:cSldViewPr>
      <p:cViewPr>
        <p:scale>
          <a:sx n="100" d="100"/>
          <a:sy n="100" d="100"/>
        </p:scale>
        <p:origin x="-294" y="-546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21097E-B3B1-464E-A661-01CA9D8D507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B02A19-02C2-4918-9C4C-FEDDAD84A2BF}">
      <dgm:prSet phldrT="[Текст]"/>
      <dgm:spPr/>
      <dgm:t>
        <a:bodyPr/>
        <a:lstStyle/>
        <a:p>
          <a:r>
            <a:rPr lang="ru-RU" dirty="0"/>
            <a:t>Введение номинаций</a:t>
          </a:r>
        </a:p>
      </dgm:t>
    </dgm:pt>
    <dgm:pt modelId="{8764F221-B5DB-42D9-A6F7-158E1FE6AC95}" type="parTrans" cxnId="{26254B0B-7CB5-4D0E-8F52-B281B254F3DB}">
      <dgm:prSet/>
      <dgm:spPr/>
      <dgm:t>
        <a:bodyPr/>
        <a:lstStyle/>
        <a:p>
          <a:endParaRPr lang="ru-RU"/>
        </a:p>
      </dgm:t>
    </dgm:pt>
    <dgm:pt modelId="{04DA8371-99B6-409F-A1B6-63598992FFD2}" type="sibTrans" cxnId="{26254B0B-7CB5-4D0E-8F52-B281B254F3DB}">
      <dgm:prSet/>
      <dgm:spPr/>
      <dgm:t>
        <a:bodyPr/>
        <a:lstStyle/>
        <a:p>
          <a:endParaRPr lang="ru-RU"/>
        </a:p>
      </dgm:t>
    </dgm:pt>
    <dgm:pt modelId="{68225EBF-FD12-4F65-968B-56AF9412318B}">
      <dgm:prSet phldrT="[Текст]"/>
      <dgm:spPr/>
      <dgm:t>
        <a:bodyPr/>
        <a:lstStyle/>
        <a:p>
          <a:r>
            <a:rPr lang="ru-RU" dirty="0"/>
            <a:t>Лидеры перемен</a:t>
          </a:r>
        </a:p>
      </dgm:t>
    </dgm:pt>
    <dgm:pt modelId="{D2406C01-1F90-4F00-9B33-CC8CC2610111}" type="parTrans" cxnId="{5C9C1288-5CA1-48D2-9AAF-771B317A5EE9}">
      <dgm:prSet/>
      <dgm:spPr/>
      <dgm:t>
        <a:bodyPr/>
        <a:lstStyle/>
        <a:p>
          <a:endParaRPr lang="ru-RU"/>
        </a:p>
      </dgm:t>
    </dgm:pt>
    <dgm:pt modelId="{235B3034-D659-4729-A71D-3EF35A0E481E}" type="sibTrans" cxnId="{5C9C1288-5CA1-48D2-9AAF-771B317A5EE9}">
      <dgm:prSet/>
      <dgm:spPr/>
      <dgm:t>
        <a:bodyPr/>
        <a:lstStyle/>
        <a:p>
          <a:endParaRPr lang="ru-RU"/>
        </a:p>
      </dgm:t>
    </dgm:pt>
    <dgm:pt modelId="{365931B8-58C8-49DF-BC8E-5A698D145AB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/>
            <a:t>Корпус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месяца</a:t>
          </a:r>
          <a:endParaRPr lang="ru-RU" dirty="0"/>
        </a:p>
      </dgm:t>
    </dgm:pt>
    <dgm:pt modelId="{86A496FC-FE5B-4CC8-8C41-D6EDAA93321A}" type="parTrans" cxnId="{925FC8D9-0F93-4092-9C58-39DC69BFAC97}">
      <dgm:prSet/>
      <dgm:spPr/>
      <dgm:t>
        <a:bodyPr/>
        <a:lstStyle/>
        <a:p>
          <a:endParaRPr lang="ru-RU"/>
        </a:p>
      </dgm:t>
    </dgm:pt>
    <dgm:pt modelId="{B7C6A655-6185-436B-93BF-B364A825A50F}" type="sibTrans" cxnId="{925FC8D9-0F93-4092-9C58-39DC69BFAC97}">
      <dgm:prSet/>
      <dgm:spPr/>
      <dgm:t>
        <a:bodyPr/>
        <a:lstStyle/>
        <a:p>
          <a:endParaRPr lang="ru-RU"/>
        </a:p>
      </dgm:t>
    </dgm:pt>
    <dgm:pt modelId="{BC4330F0-3E8F-437E-90AE-D68CFC2D9173}">
      <dgm:prSet/>
      <dgm:spPr/>
      <dgm:t>
        <a:bodyPr/>
        <a:lstStyle/>
        <a:p>
          <a:r>
            <a:rPr lang="ru-RU" dirty="0"/>
            <a:t>Событие</a:t>
          </a:r>
        </a:p>
        <a:p>
          <a:r>
            <a:rPr lang="ru-RU" dirty="0"/>
            <a:t> месяца</a:t>
          </a:r>
        </a:p>
      </dgm:t>
    </dgm:pt>
    <dgm:pt modelId="{37A164BE-84D1-45C4-B84C-3A4C23F6A2DE}" type="parTrans" cxnId="{4CE0352A-537E-45AF-8E47-0021627CF858}">
      <dgm:prSet/>
      <dgm:spPr/>
      <dgm:t>
        <a:bodyPr/>
        <a:lstStyle/>
        <a:p>
          <a:endParaRPr lang="ru-RU"/>
        </a:p>
      </dgm:t>
    </dgm:pt>
    <dgm:pt modelId="{C6288F1B-3317-4706-BBEE-AB33BE4B6FA6}" type="sibTrans" cxnId="{4CE0352A-537E-45AF-8E47-0021627CF858}">
      <dgm:prSet/>
      <dgm:spPr/>
      <dgm:t>
        <a:bodyPr/>
        <a:lstStyle/>
        <a:p>
          <a:endParaRPr lang="ru-RU"/>
        </a:p>
      </dgm:t>
    </dgm:pt>
    <dgm:pt modelId="{34436E29-B859-4CD5-958E-08FC3320347B}">
      <dgm:prSet/>
      <dgm:spPr/>
      <dgm:t>
        <a:bodyPr/>
        <a:lstStyle/>
        <a:p>
          <a:r>
            <a:rPr lang="ru-RU" dirty="0"/>
            <a:t>Идея </a:t>
          </a:r>
        </a:p>
        <a:p>
          <a:r>
            <a:rPr lang="ru-RU" dirty="0"/>
            <a:t>месяца</a:t>
          </a:r>
        </a:p>
      </dgm:t>
    </dgm:pt>
    <dgm:pt modelId="{091F20AC-02BA-433C-AE9C-B9F34D94D595}" type="parTrans" cxnId="{DBE63598-977F-4FD1-977A-3C767F5DC4AF}">
      <dgm:prSet/>
      <dgm:spPr/>
      <dgm:t>
        <a:bodyPr/>
        <a:lstStyle/>
        <a:p>
          <a:endParaRPr lang="ru-RU"/>
        </a:p>
      </dgm:t>
    </dgm:pt>
    <dgm:pt modelId="{798BC379-7CA3-44A0-BCB1-9EEFA6A3F76C}" type="sibTrans" cxnId="{DBE63598-977F-4FD1-977A-3C767F5DC4AF}">
      <dgm:prSet/>
      <dgm:spPr/>
      <dgm:t>
        <a:bodyPr/>
        <a:lstStyle/>
        <a:p>
          <a:endParaRPr lang="ru-RU"/>
        </a:p>
      </dgm:t>
    </dgm:pt>
    <dgm:pt modelId="{D5219D5D-C3D7-4C42-98A4-310C9C643013}">
      <dgm:prSet/>
      <dgm:spPr/>
      <dgm:t>
        <a:bodyPr/>
        <a:lstStyle/>
        <a:p>
          <a:r>
            <a:rPr lang="ru-RU" dirty="0"/>
            <a:t>Повар </a:t>
          </a:r>
        </a:p>
        <a:p>
          <a:r>
            <a:rPr lang="ru-RU" dirty="0"/>
            <a:t>месяца</a:t>
          </a:r>
        </a:p>
      </dgm:t>
    </dgm:pt>
    <dgm:pt modelId="{58DCE3FA-66BF-498C-A187-3949FA2E2A41}" type="parTrans" cxnId="{F8CE9001-8BEA-4864-9167-889C78CA8766}">
      <dgm:prSet/>
      <dgm:spPr/>
      <dgm:t>
        <a:bodyPr/>
        <a:lstStyle/>
        <a:p>
          <a:endParaRPr lang="ru-RU"/>
        </a:p>
      </dgm:t>
    </dgm:pt>
    <dgm:pt modelId="{7900B8E9-DE3C-4D02-8D38-834F2670C99C}" type="sibTrans" cxnId="{F8CE9001-8BEA-4864-9167-889C78CA8766}">
      <dgm:prSet/>
      <dgm:spPr/>
      <dgm:t>
        <a:bodyPr/>
        <a:lstStyle/>
        <a:p>
          <a:endParaRPr lang="ru-RU"/>
        </a:p>
      </dgm:t>
    </dgm:pt>
    <dgm:pt modelId="{583872E7-4929-4861-8320-E8F04535537E}">
      <dgm:prSet/>
      <dgm:spPr/>
      <dgm:t>
        <a:bodyPr/>
        <a:lstStyle/>
        <a:p>
          <a:r>
            <a:rPr lang="ru-RU" dirty="0" smtClean="0"/>
            <a:t>Помощник воспитателя месяца</a:t>
          </a:r>
          <a:endParaRPr lang="ru-RU" dirty="0"/>
        </a:p>
      </dgm:t>
    </dgm:pt>
    <dgm:pt modelId="{9106B8EC-8C00-4811-AF42-BD6CA2D32D4C}" type="parTrans" cxnId="{F757F796-8BD9-468E-ABFE-13AA402BFC8E}">
      <dgm:prSet/>
      <dgm:spPr/>
      <dgm:t>
        <a:bodyPr/>
        <a:lstStyle/>
        <a:p>
          <a:endParaRPr lang="ru-RU"/>
        </a:p>
      </dgm:t>
    </dgm:pt>
    <dgm:pt modelId="{32F25371-46F2-4F70-ADF5-EBAC8F27779F}" type="sibTrans" cxnId="{F757F796-8BD9-468E-ABFE-13AA402BFC8E}">
      <dgm:prSet/>
      <dgm:spPr/>
      <dgm:t>
        <a:bodyPr/>
        <a:lstStyle/>
        <a:p>
          <a:endParaRPr lang="ru-RU"/>
        </a:p>
      </dgm:t>
    </dgm:pt>
    <dgm:pt modelId="{FDE27AD8-1B0F-4EFB-888D-60ED74FF9F14}">
      <dgm:prSet/>
      <dgm:spPr/>
      <dgm:t>
        <a:bodyPr/>
        <a:lstStyle/>
        <a:p>
          <a:r>
            <a:rPr lang="ru-RU" dirty="0" smtClean="0"/>
            <a:t>Педагог месяца</a:t>
          </a:r>
          <a:endParaRPr lang="ru-RU" dirty="0"/>
        </a:p>
      </dgm:t>
    </dgm:pt>
    <dgm:pt modelId="{F7F8130A-686F-40CE-940F-788422D6BE79}" type="parTrans" cxnId="{84509300-538D-4F93-A589-87691D0D59F7}">
      <dgm:prSet/>
      <dgm:spPr/>
      <dgm:t>
        <a:bodyPr/>
        <a:lstStyle/>
        <a:p>
          <a:endParaRPr lang="ru-RU"/>
        </a:p>
      </dgm:t>
    </dgm:pt>
    <dgm:pt modelId="{737CF044-A1A1-4CFE-91D8-3733F9A5866F}" type="sibTrans" cxnId="{84509300-538D-4F93-A589-87691D0D59F7}">
      <dgm:prSet/>
      <dgm:spPr/>
      <dgm:t>
        <a:bodyPr/>
        <a:lstStyle/>
        <a:p>
          <a:endParaRPr lang="ru-RU"/>
        </a:p>
      </dgm:t>
    </dgm:pt>
    <dgm:pt modelId="{D0968425-C54B-4731-9DEF-580800ADD6E8}" type="pres">
      <dgm:prSet presAssocID="{E321097E-B3B1-464E-A661-01CA9D8D50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6907F3-250A-4025-B335-5C629E14D441}" type="pres">
      <dgm:prSet presAssocID="{65B02A19-02C2-4918-9C4C-FEDDAD84A2BF}" presName="hierRoot1" presStyleCnt="0">
        <dgm:presLayoutVars>
          <dgm:hierBranch val="init"/>
        </dgm:presLayoutVars>
      </dgm:prSet>
      <dgm:spPr/>
    </dgm:pt>
    <dgm:pt modelId="{E1875504-C429-47D4-81C2-00F5BBCC67C4}" type="pres">
      <dgm:prSet presAssocID="{65B02A19-02C2-4918-9C4C-FEDDAD84A2BF}" presName="rootComposite1" presStyleCnt="0"/>
      <dgm:spPr/>
    </dgm:pt>
    <dgm:pt modelId="{7263C3BD-AB1E-4F07-BBEE-43B3488CC57A}" type="pres">
      <dgm:prSet presAssocID="{65B02A19-02C2-4918-9C4C-FEDDAD84A2BF}" presName="rootText1" presStyleLbl="node0" presStyleIdx="0" presStyleCnt="1" custLinFactNeighborX="-767" custLinFactNeighborY="-401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EB0545-82DE-45A5-87C5-5F61104F1DDA}" type="pres">
      <dgm:prSet presAssocID="{65B02A19-02C2-4918-9C4C-FEDDAD84A2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34CA6E8-F717-4CE7-9DB0-48C3D5788F23}" type="pres">
      <dgm:prSet presAssocID="{65B02A19-02C2-4918-9C4C-FEDDAD84A2BF}" presName="hierChild2" presStyleCnt="0"/>
      <dgm:spPr/>
    </dgm:pt>
    <dgm:pt modelId="{BC70FC7E-EE66-470E-B352-BDD262542B68}" type="pres">
      <dgm:prSet presAssocID="{D2406C01-1F90-4F00-9B33-CC8CC2610111}" presName="Name37" presStyleLbl="parChTrans1D2" presStyleIdx="0" presStyleCnt="7"/>
      <dgm:spPr/>
      <dgm:t>
        <a:bodyPr/>
        <a:lstStyle/>
        <a:p>
          <a:endParaRPr lang="ru-RU"/>
        </a:p>
      </dgm:t>
    </dgm:pt>
    <dgm:pt modelId="{AC47E98E-2FB0-41D4-A8AE-61A9A318AF26}" type="pres">
      <dgm:prSet presAssocID="{68225EBF-FD12-4F65-968B-56AF9412318B}" presName="hierRoot2" presStyleCnt="0">
        <dgm:presLayoutVars>
          <dgm:hierBranch val="init"/>
        </dgm:presLayoutVars>
      </dgm:prSet>
      <dgm:spPr/>
    </dgm:pt>
    <dgm:pt modelId="{32CFFEB7-9DCB-477E-AC49-142D12B781E7}" type="pres">
      <dgm:prSet presAssocID="{68225EBF-FD12-4F65-968B-56AF9412318B}" presName="rootComposite" presStyleCnt="0"/>
      <dgm:spPr/>
    </dgm:pt>
    <dgm:pt modelId="{29405226-F468-45D6-9CCA-FF707A893DB5}" type="pres">
      <dgm:prSet presAssocID="{68225EBF-FD12-4F65-968B-56AF9412318B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11455E-7D27-4387-8A36-A0AD23323E7E}" type="pres">
      <dgm:prSet presAssocID="{68225EBF-FD12-4F65-968B-56AF9412318B}" presName="rootConnector" presStyleLbl="node2" presStyleIdx="0" presStyleCnt="7"/>
      <dgm:spPr/>
      <dgm:t>
        <a:bodyPr/>
        <a:lstStyle/>
        <a:p>
          <a:endParaRPr lang="ru-RU"/>
        </a:p>
      </dgm:t>
    </dgm:pt>
    <dgm:pt modelId="{D49F4F29-13B9-48CB-A37B-7AC8705308C8}" type="pres">
      <dgm:prSet presAssocID="{68225EBF-FD12-4F65-968B-56AF9412318B}" presName="hierChild4" presStyleCnt="0"/>
      <dgm:spPr/>
    </dgm:pt>
    <dgm:pt modelId="{5DF76C85-0590-436C-ACEC-7264BD80A8BB}" type="pres">
      <dgm:prSet presAssocID="{68225EBF-FD12-4F65-968B-56AF9412318B}" presName="hierChild5" presStyleCnt="0"/>
      <dgm:spPr/>
    </dgm:pt>
    <dgm:pt modelId="{D59F9C64-902C-4C23-88DF-E166D25171DF}" type="pres">
      <dgm:prSet presAssocID="{86A496FC-FE5B-4CC8-8C41-D6EDAA93321A}" presName="Name37" presStyleLbl="parChTrans1D2" presStyleIdx="1" presStyleCnt="7"/>
      <dgm:spPr/>
      <dgm:t>
        <a:bodyPr/>
        <a:lstStyle/>
        <a:p>
          <a:endParaRPr lang="ru-RU"/>
        </a:p>
      </dgm:t>
    </dgm:pt>
    <dgm:pt modelId="{F41638C2-713A-4C30-A4BF-AACE09A44A4F}" type="pres">
      <dgm:prSet presAssocID="{365931B8-58C8-49DF-BC8E-5A698D145AB3}" presName="hierRoot2" presStyleCnt="0">
        <dgm:presLayoutVars>
          <dgm:hierBranch val="init"/>
        </dgm:presLayoutVars>
      </dgm:prSet>
      <dgm:spPr/>
    </dgm:pt>
    <dgm:pt modelId="{B96C4CE5-2218-4669-BE52-284C8731A881}" type="pres">
      <dgm:prSet presAssocID="{365931B8-58C8-49DF-BC8E-5A698D145AB3}" presName="rootComposite" presStyleCnt="0"/>
      <dgm:spPr/>
    </dgm:pt>
    <dgm:pt modelId="{6B035F20-1358-400C-BC9C-C6223DDB59D5}" type="pres">
      <dgm:prSet presAssocID="{365931B8-58C8-49DF-BC8E-5A698D145AB3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E805A-BAD9-4673-90E6-7FF89FE32546}" type="pres">
      <dgm:prSet presAssocID="{365931B8-58C8-49DF-BC8E-5A698D145AB3}" presName="rootConnector" presStyleLbl="node2" presStyleIdx="1" presStyleCnt="7"/>
      <dgm:spPr/>
      <dgm:t>
        <a:bodyPr/>
        <a:lstStyle/>
        <a:p>
          <a:endParaRPr lang="ru-RU"/>
        </a:p>
      </dgm:t>
    </dgm:pt>
    <dgm:pt modelId="{037E487A-72C2-4223-9BB1-5CA78CAA30FB}" type="pres">
      <dgm:prSet presAssocID="{365931B8-58C8-49DF-BC8E-5A698D145AB3}" presName="hierChild4" presStyleCnt="0"/>
      <dgm:spPr/>
    </dgm:pt>
    <dgm:pt modelId="{3B054245-0CDD-4248-A004-D2AF39D9BCAA}" type="pres">
      <dgm:prSet presAssocID="{365931B8-58C8-49DF-BC8E-5A698D145AB3}" presName="hierChild5" presStyleCnt="0"/>
      <dgm:spPr/>
    </dgm:pt>
    <dgm:pt modelId="{D4DF7B21-BBAC-4DDC-9EA2-BBDE35FC09DB}" type="pres">
      <dgm:prSet presAssocID="{37A164BE-84D1-45C4-B84C-3A4C23F6A2DE}" presName="Name37" presStyleLbl="parChTrans1D2" presStyleIdx="2" presStyleCnt="7"/>
      <dgm:spPr/>
      <dgm:t>
        <a:bodyPr/>
        <a:lstStyle/>
        <a:p>
          <a:endParaRPr lang="ru-RU"/>
        </a:p>
      </dgm:t>
    </dgm:pt>
    <dgm:pt modelId="{96F763F0-0BF6-46DA-A301-0E1CE54D8616}" type="pres">
      <dgm:prSet presAssocID="{BC4330F0-3E8F-437E-90AE-D68CFC2D9173}" presName="hierRoot2" presStyleCnt="0">
        <dgm:presLayoutVars>
          <dgm:hierBranch val="init"/>
        </dgm:presLayoutVars>
      </dgm:prSet>
      <dgm:spPr/>
    </dgm:pt>
    <dgm:pt modelId="{7EB1FE37-CDAF-4D6C-BCF2-9A7EB5987C38}" type="pres">
      <dgm:prSet presAssocID="{BC4330F0-3E8F-437E-90AE-D68CFC2D9173}" presName="rootComposite" presStyleCnt="0"/>
      <dgm:spPr/>
    </dgm:pt>
    <dgm:pt modelId="{C9D298BA-0051-493B-A563-B30180A56906}" type="pres">
      <dgm:prSet presAssocID="{BC4330F0-3E8F-437E-90AE-D68CFC2D9173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991F0-7E80-485F-928C-0A6C4FA83992}" type="pres">
      <dgm:prSet presAssocID="{BC4330F0-3E8F-437E-90AE-D68CFC2D9173}" presName="rootConnector" presStyleLbl="node2" presStyleIdx="2" presStyleCnt="7"/>
      <dgm:spPr/>
      <dgm:t>
        <a:bodyPr/>
        <a:lstStyle/>
        <a:p>
          <a:endParaRPr lang="ru-RU"/>
        </a:p>
      </dgm:t>
    </dgm:pt>
    <dgm:pt modelId="{A2D7C791-48EC-4E82-8E53-E126F014F047}" type="pres">
      <dgm:prSet presAssocID="{BC4330F0-3E8F-437E-90AE-D68CFC2D9173}" presName="hierChild4" presStyleCnt="0"/>
      <dgm:spPr/>
    </dgm:pt>
    <dgm:pt modelId="{3121F95A-D515-4510-AFA6-688D0C02855B}" type="pres">
      <dgm:prSet presAssocID="{BC4330F0-3E8F-437E-90AE-D68CFC2D9173}" presName="hierChild5" presStyleCnt="0"/>
      <dgm:spPr/>
    </dgm:pt>
    <dgm:pt modelId="{8DF2D4ED-052C-47BA-A5D8-8933FBD3A575}" type="pres">
      <dgm:prSet presAssocID="{091F20AC-02BA-433C-AE9C-B9F34D94D595}" presName="Name37" presStyleLbl="parChTrans1D2" presStyleIdx="3" presStyleCnt="7"/>
      <dgm:spPr/>
      <dgm:t>
        <a:bodyPr/>
        <a:lstStyle/>
        <a:p>
          <a:endParaRPr lang="ru-RU"/>
        </a:p>
      </dgm:t>
    </dgm:pt>
    <dgm:pt modelId="{8AC8B0D0-E7E3-4E9F-8800-7207C467DF36}" type="pres">
      <dgm:prSet presAssocID="{34436E29-B859-4CD5-958E-08FC3320347B}" presName="hierRoot2" presStyleCnt="0">
        <dgm:presLayoutVars>
          <dgm:hierBranch val="init"/>
        </dgm:presLayoutVars>
      </dgm:prSet>
      <dgm:spPr/>
    </dgm:pt>
    <dgm:pt modelId="{5DF6CDC3-F572-4348-8369-D6B34B548FF3}" type="pres">
      <dgm:prSet presAssocID="{34436E29-B859-4CD5-958E-08FC3320347B}" presName="rootComposite" presStyleCnt="0"/>
      <dgm:spPr/>
    </dgm:pt>
    <dgm:pt modelId="{03556983-A6DC-40CF-9848-7F83DB359041}" type="pres">
      <dgm:prSet presAssocID="{34436E29-B859-4CD5-958E-08FC3320347B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2A2975-C788-4072-ABCE-FA344D76178F}" type="pres">
      <dgm:prSet presAssocID="{34436E29-B859-4CD5-958E-08FC3320347B}" presName="rootConnector" presStyleLbl="node2" presStyleIdx="3" presStyleCnt="7"/>
      <dgm:spPr/>
      <dgm:t>
        <a:bodyPr/>
        <a:lstStyle/>
        <a:p>
          <a:endParaRPr lang="ru-RU"/>
        </a:p>
      </dgm:t>
    </dgm:pt>
    <dgm:pt modelId="{DF2E2617-7D1C-45AA-A444-C10E6C1F96A8}" type="pres">
      <dgm:prSet presAssocID="{34436E29-B859-4CD5-958E-08FC3320347B}" presName="hierChild4" presStyleCnt="0"/>
      <dgm:spPr/>
    </dgm:pt>
    <dgm:pt modelId="{400DFED9-457A-440D-A69C-12B5F3D9F284}" type="pres">
      <dgm:prSet presAssocID="{34436E29-B859-4CD5-958E-08FC3320347B}" presName="hierChild5" presStyleCnt="0"/>
      <dgm:spPr/>
    </dgm:pt>
    <dgm:pt modelId="{3EA64596-C91D-42C9-B421-8D13BFB9458D}" type="pres">
      <dgm:prSet presAssocID="{F7F8130A-686F-40CE-940F-788422D6BE79}" presName="Name37" presStyleLbl="parChTrans1D2" presStyleIdx="4" presStyleCnt="7"/>
      <dgm:spPr/>
      <dgm:t>
        <a:bodyPr/>
        <a:lstStyle/>
        <a:p>
          <a:endParaRPr lang="ru-RU"/>
        </a:p>
      </dgm:t>
    </dgm:pt>
    <dgm:pt modelId="{6B427F51-F995-4268-AFD5-A6753C1EFAF7}" type="pres">
      <dgm:prSet presAssocID="{FDE27AD8-1B0F-4EFB-888D-60ED74FF9F14}" presName="hierRoot2" presStyleCnt="0">
        <dgm:presLayoutVars>
          <dgm:hierBranch val="init"/>
        </dgm:presLayoutVars>
      </dgm:prSet>
      <dgm:spPr/>
    </dgm:pt>
    <dgm:pt modelId="{A03026E6-823F-4983-AAF3-AC317FD09265}" type="pres">
      <dgm:prSet presAssocID="{FDE27AD8-1B0F-4EFB-888D-60ED74FF9F14}" presName="rootComposite" presStyleCnt="0"/>
      <dgm:spPr/>
    </dgm:pt>
    <dgm:pt modelId="{8CC1D694-2E08-4446-BD37-E041882F0C54}" type="pres">
      <dgm:prSet presAssocID="{FDE27AD8-1B0F-4EFB-888D-60ED74FF9F14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EDD611-13F3-419E-B453-B86D4183A124}" type="pres">
      <dgm:prSet presAssocID="{FDE27AD8-1B0F-4EFB-888D-60ED74FF9F14}" presName="rootConnector" presStyleLbl="node2" presStyleIdx="4" presStyleCnt="7"/>
      <dgm:spPr/>
      <dgm:t>
        <a:bodyPr/>
        <a:lstStyle/>
        <a:p>
          <a:endParaRPr lang="ru-RU"/>
        </a:p>
      </dgm:t>
    </dgm:pt>
    <dgm:pt modelId="{3D60FA66-85DD-4E75-9AFA-2073E21AA52D}" type="pres">
      <dgm:prSet presAssocID="{FDE27AD8-1B0F-4EFB-888D-60ED74FF9F14}" presName="hierChild4" presStyleCnt="0"/>
      <dgm:spPr/>
    </dgm:pt>
    <dgm:pt modelId="{F024F802-B07F-4F4D-B47B-F218418D8C67}" type="pres">
      <dgm:prSet presAssocID="{FDE27AD8-1B0F-4EFB-888D-60ED74FF9F14}" presName="hierChild5" presStyleCnt="0"/>
      <dgm:spPr/>
    </dgm:pt>
    <dgm:pt modelId="{9C6DE981-A06D-4482-9566-D98E016CF4F5}" type="pres">
      <dgm:prSet presAssocID="{58DCE3FA-66BF-498C-A187-3949FA2E2A41}" presName="Name37" presStyleLbl="parChTrans1D2" presStyleIdx="5" presStyleCnt="7"/>
      <dgm:spPr/>
      <dgm:t>
        <a:bodyPr/>
        <a:lstStyle/>
        <a:p>
          <a:endParaRPr lang="ru-RU"/>
        </a:p>
      </dgm:t>
    </dgm:pt>
    <dgm:pt modelId="{D1D8CCB5-9189-40D7-8432-089EFC89A5E9}" type="pres">
      <dgm:prSet presAssocID="{D5219D5D-C3D7-4C42-98A4-310C9C643013}" presName="hierRoot2" presStyleCnt="0">
        <dgm:presLayoutVars>
          <dgm:hierBranch val="init"/>
        </dgm:presLayoutVars>
      </dgm:prSet>
      <dgm:spPr/>
    </dgm:pt>
    <dgm:pt modelId="{D7992BCF-0713-4E97-9ABD-2CE4BCEE3C92}" type="pres">
      <dgm:prSet presAssocID="{D5219D5D-C3D7-4C42-98A4-310C9C643013}" presName="rootComposite" presStyleCnt="0"/>
      <dgm:spPr/>
    </dgm:pt>
    <dgm:pt modelId="{898E3A4E-0261-46A3-9ADD-5F1BF6020090}" type="pres">
      <dgm:prSet presAssocID="{D5219D5D-C3D7-4C42-98A4-310C9C643013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81E0DB-4C68-469C-AB77-AF928D4DDE0D}" type="pres">
      <dgm:prSet presAssocID="{D5219D5D-C3D7-4C42-98A4-310C9C643013}" presName="rootConnector" presStyleLbl="node2" presStyleIdx="5" presStyleCnt="7"/>
      <dgm:spPr/>
      <dgm:t>
        <a:bodyPr/>
        <a:lstStyle/>
        <a:p>
          <a:endParaRPr lang="ru-RU"/>
        </a:p>
      </dgm:t>
    </dgm:pt>
    <dgm:pt modelId="{96D4EFFE-9FD8-4FE3-A0D5-48EBCEF48F54}" type="pres">
      <dgm:prSet presAssocID="{D5219D5D-C3D7-4C42-98A4-310C9C643013}" presName="hierChild4" presStyleCnt="0"/>
      <dgm:spPr/>
    </dgm:pt>
    <dgm:pt modelId="{1402C393-95C9-45BF-8AE2-C662B0E4B92C}" type="pres">
      <dgm:prSet presAssocID="{D5219D5D-C3D7-4C42-98A4-310C9C643013}" presName="hierChild5" presStyleCnt="0"/>
      <dgm:spPr/>
    </dgm:pt>
    <dgm:pt modelId="{17F3B0BB-BAB1-4AE0-84B8-0BC7A6BC36BC}" type="pres">
      <dgm:prSet presAssocID="{9106B8EC-8C00-4811-AF42-BD6CA2D32D4C}" presName="Name37" presStyleLbl="parChTrans1D2" presStyleIdx="6" presStyleCnt="7"/>
      <dgm:spPr/>
      <dgm:t>
        <a:bodyPr/>
        <a:lstStyle/>
        <a:p>
          <a:endParaRPr lang="ru-RU"/>
        </a:p>
      </dgm:t>
    </dgm:pt>
    <dgm:pt modelId="{078F994F-0A53-427F-A091-1B4623A8C1C1}" type="pres">
      <dgm:prSet presAssocID="{583872E7-4929-4861-8320-E8F04535537E}" presName="hierRoot2" presStyleCnt="0">
        <dgm:presLayoutVars>
          <dgm:hierBranch val="init"/>
        </dgm:presLayoutVars>
      </dgm:prSet>
      <dgm:spPr/>
    </dgm:pt>
    <dgm:pt modelId="{CFAD7A65-0DDE-4CB1-A8C0-4CA1614E5D31}" type="pres">
      <dgm:prSet presAssocID="{583872E7-4929-4861-8320-E8F04535537E}" presName="rootComposite" presStyleCnt="0"/>
      <dgm:spPr/>
    </dgm:pt>
    <dgm:pt modelId="{A67BC03A-C78F-4ADD-AEE6-E97145065307}" type="pres">
      <dgm:prSet presAssocID="{583872E7-4929-4861-8320-E8F04535537E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DE767-48D3-46CD-8B12-27131659D22C}" type="pres">
      <dgm:prSet presAssocID="{583872E7-4929-4861-8320-E8F04535537E}" presName="rootConnector" presStyleLbl="node2" presStyleIdx="6" presStyleCnt="7"/>
      <dgm:spPr/>
      <dgm:t>
        <a:bodyPr/>
        <a:lstStyle/>
        <a:p>
          <a:endParaRPr lang="ru-RU"/>
        </a:p>
      </dgm:t>
    </dgm:pt>
    <dgm:pt modelId="{D15165BC-E22B-4FF6-9852-04CE1F8624B7}" type="pres">
      <dgm:prSet presAssocID="{583872E7-4929-4861-8320-E8F04535537E}" presName="hierChild4" presStyleCnt="0"/>
      <dgm:spPr/>
    </dgm:pt>
    <dgm:pt modelId="{C84E7F2C-23B8-4C20-B664-35B4A2C07323}" type="pres">
      <dgm:prSet presAssocID="{583872E7-4929-4861-8320-E8F04535537E}" presName="hierChild5" presStyleCnt="0"/>
      <dgm:spPr/>
    </dgm:pt>
    <dgm:pt modelId="{520B24B9-758D-48AA-AA51-B2B51BECAEC2}" type="pres">
      <dgm:prSet presAssocID="{65B02A19-02C2-4918-9C4C-FEDDAD84A2BF}" presName="hierChild3" presStyleCnt="0"/>
      <dgm:spPr/>
    </dgm:pt>
  </dgm:ptLst>
  <dgm:cxnLst>
    <dgm:cxn modelId="{DBE63598-977F-4FD1-977A-3C767F5DC4AF}" srcId="{65B02A19-02C2-4918-9C4C-FEDDAD84A2BF}" destId="{34436E29-B859-4CD5-958E-08FC3320347B}" srcOrd="3" destOrd="0" parTransId="{091F20AC-02BA-433C-AE9C-B9F34D94D595}" sibTransId="{798BC379-7CA3-44A0-BCB1-9EEFA6A3F76C}"/>
    <dgm:cxn modelId="{DAAC2D12-B8E9-4621-BA78-2464C6D91787}" type="presOf" srcId="{365931B8-58C8-49DF-BC8E-5A698D145AB3}" destId="{6B035F20-1358-400C-BC9C-C6223DDB59D5}" srcOrd="0" destOrd="0" presId="urn:microsoft.com/office/officeart/2005/8/layout/orgChart1"/>
    <dgm:cxn modelId="{01274B1F-6D76-407D-8108-317034A10DCB}" type="presOf" srcId="{65B02A19-02C2-4918-9C4C-FEDDAD84A2BF}" destId="{21EB0545-82DE-45A5-87C5-5F61104F1DDA}" srcOrd="1" destOrd="0" presId="urn:microsoft.com/office/officeart/2005/8/layout/orgChart1"/>
    <dgm:cxn modelId="{3317E145-BBAA-4E46-8C04-8421DCB66304}" type="presOf" srcId="{BC4330F0-3E8F-437E-90AE-D68CFC2D9173}" destId="{C9D298BA-0051-493B-A563-B30180A56906}" srcOrd="0" destOrd="0" presId="urn:microsoft.com/office/officeart/2005/8/layout/orgChart1"/>
    <dgm:cxn modelId="{03C2A12C-BFD1-4C0E-94E0-E352BDE70F31}" type="presOf" srcId="{583872E7-4929-4861-8320-E8F04535537E}" destId="{C8ADE767-48D3-46CD-8B12-27131659D22C}" srcOrd="1" destOrd="0" presId="urn:microsoft.com/office/officeart/2005/8/layout/orgChart1"/>
    <dgm:cxn modelId="{26254B0B-7CB5-4D0E-8F52-B281B254F3DB}" srcId="{E321097E-B3B1-464E-A661-01CA9D8D507D}" destId="{65B02A19-02C2-4918-9C4C-FEDDAD84A2BF}" srcOrd="0" destOrd="0" parTransId="{8764F221-B5DB-42D9-A6F7-158E1FE6AC95}" sibTransId="{04DA8371-99B6-409F-A1B6-63598992FFD2}"/>
    <dgm:cxn modelId="{BA4AD00A-7E19-4164-A329-DF71D1BFE05E}" type="presOf" srcId="{37A164BE-84D1-45C4-B84C-3A4C23F6A2DE}" destId="{D4DF7B21-BBAC-4DDC-9EA2-BBDE35FC09DB}" srcOrd="0" destOrd="0" presId="urn:microsoft.com/office/officeart/2005/8/layout/orgChart1"/>
    <dgm:cxn modelId="{D42F7B60-DFEF-49A3-A216-F36DA82799F4}" type="presOf" srcId="{68225EBF-FD12-4F65-968B-56AF9412318B}" destId="{C811455E-7D27-4387-8A36-A0AD23323E7E}" srcOrd="1" destOrd="0" presId="urn:microsoft.com/office/officeart/2005/8/layout/orgChart1"/>
    <dgm:cxn modelId="{593C4667-209D-43B2-A6A6-A37CD6B5D7F4}" type="presOf" srcId="{65B02A19-02C2-4918-9C4C-FEDDAD84A2BF}" destId="{7263C3BD-AB1E-4F07-BBEE-43B3488CC57A}" srcOrd="0" destOrd="0" presId="urn:microsoft.com/office/officeart/2005/8/layout/orgChart1"/>
    <dgm:cxn modelId="{F757F796-8BD9-468E-ABFE-13AA402BFC8E}" srcId="{65B02A19-02C2-4918-9C4C-FEDDAD84A2BF}" destId="{583872E7-4929-4861-8320-E8F04535537E}" srcOrd="6" destOrd="0" parTransId="{9106B8EC-8C00-4811-AF42-BD6CA2D32D4C}" sibTransId="{32F25371-46F2-4F70-ADF5-EBAC8F27779F}"/>
    <dgm:cxn modelId="{C80D0B8E-2262-4AA2-959F-BFF6953F13B5}" type="presOf" srcId="{9106B8EC-8C00-4811-AF42-BD6CA2D32D4C}" destId="{17F3B0BB-BAB1-4AE0-84B8-0BC7A6BC36BC}" srcOrd="0" destOrd="0" presId="urn:microsoft.com/office/officeart/2005/8/layout/orgChart1"/>
    <dgm:cxn modelId="{1F2DC0F1-F09A-4A0C-9F31-73D873983051}" type="presOf" srcId="{58DCE3FA-66BF-498C-A187-3949FA2E2A41}" destId="{9C6DE981-A06D-4482-9566-D98E016CF4F5}" srcOrd="0" destOrd="0" presId="urn:microsoft.com/office/officeart/2005/8/layout/orgChart1"/>
    <dgm:cxn modelId="{4CE0352A-537E-45AF-8E47-0021627CF858}" srcId="{65B02A19-02C2-4918-9C4C-FEDDAD84A2BF}" destId="{BC4330F0-3E8F-437E-90AE-D68CFC2D9173}" srcOrd="2" destOrd="0" parTransId="{37A164BE-84D1-45C4-B84C-3A4C23F6A2DE}" sibTransId="{C6288F1B-3317-4706-BBEE-AB33BE4B6FA6}"/>
    <dgm:cxn modelId="{04841876-70BF-4FCF-B1EE-D35D45D994EC}" type="presOf" srcId="{583872E7-4929-4861-8320-E8F04535537E}" destId="{A67BC03A-C78F-4ADD-AEE6-E97145065307}" srcOrd="0" destOrd="0" presId="urn:microsoft.com/office/officeart/2005/8/layout/orgChart1"/>
    <dgm:cxn modelId="{AF0900DD-8CFB-4E6F-993F-1E42028394F6}" type="presOf" srcId="{68225EBF-FD12-4F65-968B-56AF9412318B}" destId="{29405226-F468-45D6-9CCA-FF707A893DB5}" srcOrd="0" destOrd="0" presId="urn:microsoft.com/office/officeart/2005/8/layout/orgChart1"/>
    <dgm:cxn modelId="{89364DAD-3334-4BE4-91DD-DDFC6CA0A486}" type="presOf" srcId="{BC4330F0-3E8F-437E-90AE-D68CFC2D9173}" destId="{C05991F0-7E80-485F-928C-0A6C4FA83992}" srcOrd="1" destOrd="0" presId="urn:microsoft.com/office/officeart/2005/8/layout/orgChart1"/>
    <dgm:cxn modelId="{200E5E3C-D46D-47E8-A1F9-D389ABF488A2}" type="presOf" srcId="{D5219D5D-C3D7-4C42-98A4-310C9C643013}" destId="{3F81E0DB-4C68-469C-AB77-AF928D4DDE0D}" srcOrd="1" destOrd="0" presId="urn:microsoft.com/office/officeart/2005/8/layout/orgChart1"/>
    <dgm:cxn modelId="{C7B2FE96-69F2-4068-9B94-7192C071E074}" type="presOf" srcId="{FDE27AD8-1B0F-4EFB-888D-60ED74FF9F14}" destId="{1AEDD611-13F3-419E-B453-B86D4183A124}" srcOrd="1" destOrd="0" presId="urn:microsoft.com/office/officeart/2005/8/layout/orgChart1"/>
    <dgm:cxn modelId="{A0F31CAD-2F09-4F30-BA4E-EDE412AB8B5F}" type="presOf" srcId="{091F20AC-02BA-433C-AE9C-B9F34D94D595}" destId="{8DF2D4ED-052C-47BA-A5D8-8933FBD3A575}" srcOrd="0" destOrd="0" presId="urn:microsoft.com/office/officeart/2005/8/layout/orgChart1"/>
    <dgm:cxn modelId="{0D8E3161-DAA1-458B-92C0-1840055D41D4}" type="presOf" srcId="{34436E29-B859-4CD5-958E-08FC3320347B}" destId="{022A2975-C788-4072-ABCE-FA344D76178F}" srcOrd="1" destOrd="0" presId="urn:microsoft.com/office/officeart/2005/8/layout/orgChart1"/>
    <dgm:cxn modelId="{63C78E27-069F-45B0-AD32-7F0767F67176}" type="presOf" srcId="{34436E29-B859-4CD5-958E-08FC3320347B}" destId="{03556983-A6DC-40CF-9848-7F83DB359041}" srcOrd="0" destOrd="0" presId="urn:microsoft.com/office/officeart/2005/8/layout/orgChart1"/>
    <dgm:cxn modelId="{F8CE9001-8BEA-4864-9167-889C78CA8766}" srcId="{65B02A19-02C2-4918-9C4C-FEDDAD84A2BF}" destId="{D5219D5D-C3D7-4C42-98A4-310C9C643013}" srcOrd="5" destOrd="0" parTransId="{58DCE3FA-66BF-498C-A187-3949FA2E2A41}" sibTransId="{7900B8E9-DE3C-4D02-8D38-834F2670C99C}"/>
    <dgm:cxn modelId="{19518C05-ED80-450F-BC5B-F417FAB07677}" type="presOf" srcId="{FDE27AD8-1B0F-4EFB-888D-60ED74FF9F14}" destId="{8CC1D694-2E08-4446-BD37-E041882F0C54}" srcOrd="0" destOrd="0" presId="urn:microsoft.com/office/officeart/2005/8/layout/orgChart1"/>
    <dgm:cxn modelId="{054315C0-43A4-43D4-84E4-E61C55ABC89C}" type="presOf" srcId="{E321097E-B3B1-464E-A661-01CA9D8D507D}" destId="{D0968425-C54B-4731-9DEF-580800ADD6E8}" srcOrd="0" destOrd="0" presId="urn:microsoft.com/office/officeart/2005/8/layout/orgChart1"/>
    <dgm:cxn modelId="{925FC8D9-0F93-4092-9C58-39DC69BFAC97}" srcId="{65B02A19-02C2-4918-9C4C-FEDDAD84A2BF}" destId="{365931B8-58C8-49DF-BC8E-5A698D145AB3}" srcOrd="1" destOrd="0" parTransId="{86A496FC-FE5B-4CC8-8C41-D6EDAA93321A}" sibTransId="{B7C6A655-6185-436B-93BF-B364A825A50F}"/>
    <dgm:cxn modelId="{642E5994-9352-4AE5-AC54-3DFD6D033C0A}" type="presOf" srcId="{F7F8130A-686F-40CE-940F-788422D6BE79}" destId="{3EA64596-C91D-42C9-B421-8D13BFB9458D}" srcOrd="0" destOrd="0" presId="urn:microsoft.com/office/officeart/2005/8/layout/orgChart1"/>
    <dgm:cxn modelId="{CD9ECD87-C022-461C-9510-AFA92BDF40AE}" type="presOf" srcId="{365931B8-58C8-49DF-BC8E-5A698D145AB3}" destId="{1FFE805A-BAD9-4673-90E6-7FF89FE32546}" srcOrd="1" destOrd="0" presId="urn:microsoft.com/office/officeart/2005/8/layout/orgChart1"/>
    <dgm:cxn modelId="{20BC849E-AA4C-476D-8AFE-F8964C580F18}" type="presOf" srcId="{D5219D5D-C3D7-4C42-98A4-310C9C643013}" destId="{898E3A4E-0261-46A3-9ADD-5F1BF6020090}" srcOrd="0" destOrd="0" presId="urn:microsoft.com/office/officeart/2005/8/layout/orgChart1"/>
    <dgm:cxn modelId="{84509300-538D-4F93-A589-87691D0D59F7}" srcId="{65B02A19-02C2-4918-9C4C-FEDDAD84A2BF}" destId="{FDE27AD8-1B0F-4EFB-888D-60ED74FF9F14}" srcOrd="4" destOrd="0" parTransId="{F7F8130A-686F-40CE-940F-788422D6BE79}" sibTransId="{737CF044-A1A1-4CFE-91D8-3733F9A5866F}"/>
    <dgm:cxn modelId="{87410984-A240-4E79-8B3A-1564153874AA}" type="presOf" srcId="{D2406C01-1F90-4F00-9B33-CC8CC2610111}" destId="{BC70FC7E-EE66-470E-B352-BDD262542B68}" srcOrd="0" destOrd="0" presId="urn:microsoft.com/office/officeart/2005/8/layout/orgChart1"/>
    <dgm:cxn modelId="{55263FB9-D988-4FFD-92A9-A11BFFB824FA}" type="presOf" srcId="{86A496FC-FE5B-4CC8-8C41-D6EDAA93321A}" destId="{D59F9C64-902C-4C23-88DF-E166D25171DF}" srcOrd="0" destOrd="0" presId="urn:microsoft.com/office/officeart/2005/8/layout/orgChart1"/>
    <dgm:cxn modelId="{5C9C1288-5CA1-48D2-9AAF-771B317A5EE9}" srcId="{65B02A19-02C2-4918-9C4C-FEDDAD84A2BF}" destId="{68225EBF-FD12-4F65-968B-56AF9412318B}" srcOrd="0" destOrd="0" parTransId="{D2406C01-1F90-4F00-9B33-CC8CC2610111}" sibTransId="{235B3034-D659-4729-A71D-3EF35A0E481E}"/>
    <dgm:cxn modelId="{C99ADDA0-ABDF-470B-BD3A-54259D80DEB5}" type="presParOf" srcId="{D0968425-C54B-4731-9DEF-580800ADD6E8}" destId="{746907F3-250A-4025-B335-5C629E14D441}" srcOrd="0" destOrd="0" presId="urn:microsoft.com/office/officeart/2005/8/layout/orgChart1"/>
    <dgm:cxn modelId="{81BB2ADB-124E-43B1-8AB1-7E1358BD77F7}" type="presParOf" srcId="{746907F3-250A-4025-B335-5C629E14D441}" destId="{E1875504-C429-47D4-81C2-00F5BBCC67C4}" srcOrd="0" destOrd="0" presId="urn:microsoft.com/office/officeart/2005/8/layout/orgChart1"/>
    <dgm:cxn modelId="{0AB076B4-126D-4BCD-99CF-02667B27BF22}" type="presParOf" srcId="{E1875504-C429-47D4-81C2-00F5BBCC67C4}" destId="{7263C3BD-AB1E-4F07-BBEE-43B3488CC57A}" srcOrd="0" destOrd="0" presId="urn:microsoft.com/office/officeart/2005/8/layout/orgChart1"/>
    <dgm:cxn modelId="{29DE66F7-47F2-40BA-A7EF-AC6A9A424DCA}" type="presParOf" srcId="{E1875504-C429-47D4-81C2-00F5BBCC67C4}" destId="{21EB0545-82DE-45A5-87C5-5F61104F1DDA}" srcOrd="1" destOrd="0" presId="urn:microsoft.com/office/officeart/2005/8/layout/orgChart1"/>
    <dgm:cxn modelId="{5DDACA65-84E4-45BB-9327-AD760C7CBEF8}" type="presParOf" srcId="{746907F3-250A-4025-B335-5C629E14D441}" destId="{734CA6E8-F717-4CE7-9DB0-48C3D5788F23}" srcOrd="1" destOrd="0" presId="urn:microsoft.com/office/officeart/2005/8/layout/orgChart1"/>
    <dgm:cxn modelId="{3E7CABFB-FC99-4C31-93D4-1D3380622130}" type="presParOf" srcId="{734CA6E8-F717-4CE7-9DB0-48C3D5788F23}" destId="{BC70FC7E-EE66-470E-B352-BDD262542B68}" srcOrd="0" destOrd="0" presId="urn:microsoft.com/office/officeart/2005/8/layout/orgChart1"/>
    <dgm:cxn modelId="{3698DE4C-6719-4130-8178-1D5354643CC3}" type="presParOf" srcId="{734CA6E8-F717-4CE7-9DB0-48C3D5788F23}" destId="{AC47E98E-2FB0-41D4-A8AE-61A9A318AF26}" srcOrd="1" destOrd="0" presId="urn:microsoft.com/office/officeart/2005/8/layout/orgChart1"/>
    <dgm:cxn modelId="{BB0A85EB-964A-4B62-8F65-5D57EB1FD7E6}" type="presParOf" srcId="{AC47E98E-2FB0-41D4-A8AE-61A9A318AF26}" destId="{32CFFEB7-9DCB-477E-AC49-142D12B781E7}" srcOrd="0" destOrd="0" presId="urn:microsoft.com/office/officeart/2005/8/layout/orgChart1"/>
    <dgm:cxn modelId="{EC013035-AB42-4B9E-8201-AB30CF412366}" type="presParOf" srcId="{32CFFEB7-9DCB-477E-AC49-142D12B781E7}" destId="{29405226-F468-45D6-9CCA-FF707A893DB5}" srcOrd="0" destOrd="0" presId="urn:microsoft.com/office/officeart/2005/8/layout/orgChart1"/>
    <dgm:cxn modelId="{BA146B8A-62C3-489B-9D88-FC4CC11D3BBE}" type="presParOf" srcId="{32CFFEB7-9DCB-477E-AC49-142D12B781E7}" destId="{C811455E-7D27-4387-8A36-A0AD23323E7E}" srcOrd="1" destOrd="0" presId="urn:microsoft.com/office/officeart/2005/8/layout/orgChart1"/>
    <dgm:cxn modelId="{8CF4BF9F-6A9C-48BD-A41F-673D5778ACA9}" type="presParOf" srcId="{AC47E98E-2FB0-41D4-A8AE-61A9A318AF26}" destId="{D49F4F29-13B9-48CB-A37B-7AC8705308C8}" srcOrd="1" destOrd="0" presId="urn:microsoft.com/office/officeart/2005/8/layout/orgChart1"/>
    <dgm:cxn modelId="{63984F96-1B33-4955-9832-359F8250B9AC}" type="presParOf" srcId="{AC47E98E-2FB0-41D4-A8AE-61A9A318AF26}" destId="{5DF76C85-0590-436C-ACEC-7264BD80A8BB}" srcOrd="2" destOrd="0" presId="urn:microsoft.com/office/officeart/2005/8/layout/orgChart1"/>
    <dgm:cxn modelId="{E6F3EEEF-C8FE-48E1-A2A3-9C88872C46E7}" type="presParOf" srcId="{734CA6E8-F717-4CE7-9DB0-48C3D5788F23}" destId="{D59F9C64-902C-4C23-88DF-E166D25171DF}" srcOrd="2" destOrd="0" presId="urn:microsoft.com/office/officeart/2005/8/layout/orgChart1"/>
    <dgm:cxn modelId="{01DC019D-4EF9-4798-8000-36FFAB472316}" type="presParOf" srcId="{734CA6E8-F717-4CE7-9DB0-48C3D5788F23}" destId="{F41638C2-713A-4C30-A4BF-AACE09A44A4F}" srcOrd="3" destOrd="0" presId="urn:microsoft.com/office/officeart/2005/8/layout/orgChart1"/>
    <dgm:cxn modelId="{CA0B0234-DCB3-44CC-BBBF-186E280937DE}" type="presParOf" srcId="{F41638C2-713A-4C30-A4BF-AACE09A44A4F}" destId="{B96C4CE5-2218-4669-BE52-284C8731A881}" srcOrd="0" destOrd="0" presId="urn:microsoft.com/office/officeart/2005/8/layout/orgChart1"/>
    <dgm:cxn modelId="{B50C3FBD-D3C8-481C-B5F0-F9D781450381}" type="presParOf" srcId="{B96C4CE5-2218-4669-BE52-284C8731A881}" destId="{6B035F20-1358-400C-BC9C-C6223DDB59D5}" srcOrd="0" destOrd="0" presId="urn:microsoft.com/office/officeart/2005/8/layout/orgChart1"/>
    <dgm:cxn modelId="{86C45A9D-4D7D-4BF6-980A-1FAA11EC46DD}" type="presParOf" srcId="{B96C4CE5-2218-4669-BE52-284C8731A881}" destId="{1FFE805A-BAD9-4673-90E6-7FF89FE32546}" srcOrd="1" destOrd="0" presId="urn:microsoft.com/office/officeart/2005/8/layout/orgChart1"/>
    <dgm:cxn modelId="{C9457F47-9E15-4F5E-88AB-CB3D301BFEDE}" type="presParOf" srcId="{F41638C2-713A-4C30-A4BF-AACE09A44A4F}" destId="{037E487A-72C2-4223-9BB1-5CA78CAA30FB}" srcOrd="1" destOrd="0" presId="urn:microsoft.com/office/officeart/2005/8/layout/orgChart1"/>
    <dgm:cxn modelId="{6870A96C-F9BB-498A-9EF4-581F733AC900}" type="presParOf" srcId="{F41638C2-713A-4C30-A4BF-AACE09A44A4F}" destId="{3B054245-0CDD-4248-A004-D2AF39D9BCAA}" srcOrd="2" destOrd="0" presId="urn:microsoft.com/office/officeart/2005/8/layout/orgChart1"/>
    <dgm:cxn modelId="{4909316C-407C-4B8E-AF79-9596535E03F2}" type="presParOf" srcId="{734CA6E8-F717-4CE7-9DB0-48C3D5788F23}" destId="{D4DF7B21-BBAC-4DDC-9EA2-BBDE35FC09DB}" srcOrd="4" destOrd="0" presId="urn:microsoft.com/office/officeart/2005/8/layout/orgChart1"/>
    <dgm:cxn modelId="{D049B6D8-373A-4CE6-8D04-B6B0FECC58EC}" type="presParOf" srcId="{734CA6E8-F717-4CE7-9DB0-48C3D5788F23}" destId="{96F763F0-0BF6-46DA-A301-0E1CE54D8616}" srcOrd="5" destOrd="0" presId="urn:microsoft.com/office/officeart/2005/8/layout/orgChart1"/>
    <dgm:cxn modelId="{E253251F-EA08-49ED-AD83-58FC418F3DAB}" type="presParOf" srcId="{96F763F0-0BF6-46DA-A301-0E1CE54D8616}" destId="{7EB1FE37-CDAF-4D6C-BCF2-9A7EB5987C38}" srcOrd="0" destOrd="0" presId="urn:microsoft.com/office/officeart/2005/8/layout/orgChart1"/>
    <dgm:cxn modelId="{500DEABE-D9EE-4AA7-A177-63B6F4E6C165}" type="presParOf" srcId="{7EB1FE37-CDAF-4D6C-BCF2-9A7EB5987C38}" destId="{C9D298BA-0051-493B-A563-B30180A56906}" srcOrd="0" destOrd="0" presId="urn:microsoft.com/office/officeart/2005/8/layout/orgChart1"/>
    <dgm:cxn modelId="{DA97A5A5-7CBF-4336-B2E9-54E608AF4E0A}" type="presParOf" srcId="{7EB1FE37-CDAF-4D6C-BCF2-9A7EB5987C38}" destId="{C05991F0-7E80-485F-928C-0A6C4FA83992}" srcOrd="1" destOrd="0" presId="urn:microsoft.com/office/officeart/2005/8/layout/orgChart1"/>
    <dgm:cxn modelId="{01E5CD0E-C59B-4311-85F0-89037720E633}" type="presParOf" srcId="{96F763F0-0BF6-46DA-A301-0E1CE54D8616}" destId="{A2D7C791-48EC-4E82-8E53-E126F014F047}" srcOrd="1" destOrd="0" presId="urn:microsoft.com/office/officeart/2005/8/layout/orgChart1"/>
    <dgm:cxn modelId="{3F52DE29-DB64-4174-8BC5-EA9F7BF457FD}" type="presParOf" srcId="{96F763F0-0BF6-46DA-A301-0E1CE54D8616}" destId="{3121F95A-D515-4510-AFA6-688D0C02855B}" srcOrd="2" destOrd="0" presId="urn:microsoft.com/office/officeart/2005/8/layout/orgChart1"/>
    <dgm:cxn modelId="{8FCE5EA3-272C-402C-B4B9-C845C65E4444}" type="presParOf" srcId="{734CA6E8-F717-4CE7-9DB0-48C3D5788F23}" destId="{8DF2D4ED-052C-47BA-A5D8-8933FBD3A575}" srcOrd="6" destOrd="0" presId="urn:microsoft.com/office/officeart/2005/8/layout/orgChart1"/>
    <dgm:cxn modelId="{9D30DE38-CE2C-408D-9C2B-8CB690352D65}" type="presParOf" srcId="{734CA6E8-F717-4CE7-9DB0-48C3D5788F23}" destId="{8AC8B0D0-E7E3-4E9F-8800-7207C467DF36}" srcOrd="7" destOrd="0" presId="urn:microsoft.com/office/officeart/2005/8/layout/orgChart1"/>
    <dgm:cxn modelId="{8F97AFA5-A0B3-45EB-889C-11C104CEA643}" type="presParOf" srcId="{8AC8B0D0-E7E3-4E9F-8800-7207C467DF36}" destId="{5DF6CDC3-F572-4348-8369-D6B34B548FF3}" srcOrd="0" destOrd="0" presId="urn:microsoft.com/office/officeart/2005/8/layout/orgChart1"/>
    <dgm:cxn modelId="{CF27023F-1E59-405F-9836-24222D8D542A}" type="presParOf" srcId="{5DF6CDC3-F572-4348-8369-D6B34B548FF3}" destId="{03556983-A6DC-40CF-9848-7F83DB359041}" srcOrd="0" destOrd="0" presId="urn:microsoft.com/office/officeart/2005/8/layout/orgChart1"/>
    <dgm:cxn modelId="{A1661F9D-5B71-44FE-AE9F-96076C11BAD4}" type="presParOf" srcId="{5DF6CDC3-F572-4348-8369-D6B34B548FF3}" destId="{022A2975-C788-4072-ABCE-FA344D76178F}" srcOrd="1" destOrd="0" presId="urn:microsoft.com/office/officeart/2005/8/layout/orgChart1"/>
    <dgm:cxn modelId="{070ABF72-8EE3-4475-A2BA-1E78B8247FD9}" type="presParOf" srcId="{8AC8B0D0-E7E3-4E9F-8800-7207C467DF36}" destId="{DF2E2617-7D1C-45AA-A444-C10E6C1F96A8}" srcOrd="1" destOrd="0" presId="urn:microsoft.com/office/officeart/2005/8/layout/orgChart1"/>
    <dgm:cxn modelId="{FC81CDB3-3417-4C57-9B7E-1D2FF89A46F8}" type="presParOf" srcId="{8AC8B0D0-E7E3-4E9F-8800-7207C467DF36}" destId="{400DFED9-457A-440D-A69C-12B5F3D9F284}" srcOrd="2" destOrd="0" presId="urn:microsoft.com/office/officeart/2005/8/layout/orgChart1"/>
    <dgm:cxn modelId="{5B0341B5-872E-43FD-9AB0-3B5AF7DA940B}" type="presParOf" srcId="{734CA6E8-F717-4CE7-9DB0-48C3D5788F23}" destId="{3EA64596-C91D-42C9-B421-8D13BFB9458D}" srcOrd="8" destOrd="0" presId="urn:microsoft.com/office/officeart/2005/8/layout/orgChart1"/>
    <dgm:cxn modelId="{BCD45FA1-5493-46B1-AF0D-10EF5B98FB3F}" type="presParOf" srcId="{734CA6E8-F717-4CE7-9DB0-48C3D5788F23}" destId="{6B427F51-F995-4268-AFD5-A6753C1EFAF7}" srcOrd="9" destOrd="0" presId="urn:microsoft.com/office/officeart/2005/8/layout/orgChart1"/>
    <dgm:cxn modelId="{29C3F429-A1E4-442F-A649-70DE6C351534}" type="presParOf" srcId="{6B427F51-F995-4268-AFD5-A6753C1EFAF7}" destId="{A03026E6-823F-4983-AAF3-AC317FD09265}" srcOrd="0" destOrd="0" presId="urn:microsoft.com/office/officeart/2005/8/layout/orgChart1"/>
    <dgm:cxn modelId="{0313A916-9AD5-42BE-BAFF-90BDA7EF2DC0}" type="presParOf" srcId="{A03026E6-823F-4983-AAF3-AC317FD09265}" destId="{8CC1D694-2E08-4446-BD37-E041882F0C54}" srcOrd="0" destOrd="0" presId="urn:microsoft.com/office/officeart/2005/8/layout/orgChart1"/>
    <dgm:cxn modelId="{C0DF73D6-4B06-4774-B08E-EEECD46AC376}" type="presParOf" srcId="{A03026E6-823F-4983-AAF3-AC317FD09265}" destId="{1AEDD611-13F3-419E-B453-B86D4183A124}" srcOrd="1" destOrd="0" presId="urn:microsoft.com/office/officeart/2005/8/layout/orgChart1"/>
    <dgm:cxn modelId="{6F36233F-A137-48FA-9903-53D15A1D074A}" type="presParOf" srcId="{6B427F51-F995-4268-AFD5-A6753C1EFAF7}" destId="{3D60FA66-85DD-4E75-9AFA-2073E21AA52D}" srcOrd="1" destOrd="0" presId="urn:microsoft.com/office/officeart/2005/8/layout/orgChart1"/>
    <dgm:cxn modelId="{9A6A2672-596A-492F-937B-D7F7D9212F0E}" type="presParOf" srcId="{6B427F51-F995-4268-AFD5-A6753C1EFAF7}" destId="{F024F802-B07F-4F4D-B47B-F218418D8C67}" srcOrd="2" destOrd="0" presId="urn:microsoft.com/office/officeart/2005/8/layout/orgChart1"/>
    <dgm:cxn modelId="{FFF8FBBA-E376-41D2-8279-CA18B6CBAC2B}" type="presParOf" srcId="{734CA6E8-F717-4CE7-9DB0-48C3D5788F23}" destId="{9C6DE981-A06D-4482-9566-D98E016CF4F5}" srcOrd="10" destOrd="0" presId="urn:microsoft.com/office/officeart/2005/8/layout/orgChart1"/>
    <dgm:cxn modelId="{4D2F385D-EAFA-45F4-8306-6F25E832F3FC}" type="presParOf" srcId="{734CA6E8-F717-4CE7-9DB0-48C3D5788F23}" destId="{D1D8CCB5-9189-40D7-8432-089EFC89A5E9}" srcOrd="11" destOrd="0" presId="urn:microsoft.com/office/officeart/2005/8/layout/orgChart1"/>
    <dgm:cxn modelId="{3F83DF8C-E09B-4AA3-8241-C302C71470F0}" type="presParOf" srcId="{D1D8CCB5-9189-40D7-8432-089EFC89A5E9}" destId="{D7992BCF-0713-4E97-9ABD-2CE4BCEE3C92}" srcOrd="0" destOrd="0" presId="urn:microsoft.com/office/officeart/2005/8/layout/orgChart1"/>
    <dgm:cxn modelId="{9CF7852F-3EE1-460E-9D66-D43D6E0DE43E}" type="presParOf" srcId="{D7992BCF-0713-4E97-9ABD-2CE4BCEE3C92}" destId="{898E3A4E-0261-46A3-9ADD-5F1BF6020090}" srcOrd="0" destOrd="0" presId="urn:microsoft.com/office/officeart/2005/8/layout/orgChart1"/>
    <dgm:cxn modelId="{A9D9A44D-1549-4BB7-9734-8921743E12D7}" type="presParOf" srcId="{D7992BCF-0713-4E97-9ABD-2CE4BCEE3C92}" destId="{3F81E0DB-4C68-469C-AB77-AF928D4DDE0D}" srcOrd="1" destOrd="0" presId="urn:microsoft.com/office/officeart/2005/8/layout/orgChart1"/>
    <dgm:cxn modelId="{7CE209F3-D84A-4A91-A3B5-479884933F20}" type="presParOf" srcId="{D1D8CCB5-9189-40D7-8432-089EFC89A5E9}" destId="{96D4EFFE-9FD8-4FE3-A0D5-48EBCEF48F54}" srcOrd="1" destOrd="0" presId="urn:microsoft.com/office/officeart/2005/8/layout/orgChart1"/>
    <dgm:cxn modelId="{FC3E28CD-72D9-4011-A165-D9E6E57D393B}" type="presParOf" srcId="{D1D8CCB5-9189-40D7-8432-089EFC89A5E9}" destId="{1402C393-95C9-45BF-8AE2-C662B0E4B92C}" srcOrd="2" destOrd="0" presId="urn:microsoft.com/office/officeart/2005/8/layout/orgChart1"/>
    <dgm:cxn modelId="{0237E3FE-3153-4F65-94EF-74A2B4A60686}" type="presParOf" srcId="{734CA6E8-F717-4CE7-9DB0-48C3D5788F23}" destId="{17F3B0BB-BAB1-4AE0-84B8-0BC7A6BC36BC}" srcOrd="12" destOrd="0" presId="urn:microsoft.com/office/officeart/2005/8/layout/orgChart1"/>
    <dgm:cxn modelId="{98D62FD1-F10B-4D2C-97A6-65EADFD92726}" type="presParOf" srcId="{734CA6E8-F717-4CE7-9DB0-48C3D5788F23}" destId="{078F994F-0A53-427F-A091-1B4623A8C1C1}" srcOrd="13" destOrd="0" presId="urn:microsoft.com/office/officeart/2005/8/layout/orgChart1"/>
    <dgm:cxn modelId="{C3F96FFC-1668-4C18-A536-20A4EFAD80F2}" type="presParOf" srcId="{078F994F-0A53-427F-A091-1B4623A8C1C1}" destId="{CFAD7A65-0DDE-4CB1-A8C0-4CA1614E5D31}" srcOrd="0" destOrd="0" presId="urn:microsoft.com/office/officeart/2005/8/layout/orgChart1"/>
    <dgm:cxn modelId="{60A73459-2283-4F50-9806-98C8510BF4B4}" type="presParOf" srcId="{CFAD7A65-0DDE-4CB1-A8C0-4CA1614E5D31}" destId="{A67BC03A-C78F-4ADD-AEE6-E97145065307}" srcOrd="0" destOrd="0" presId="urn:microsoft.com/office/officeart/2005/8/layout/orgChart1"/>
    <dgm:cxn modelId="{C86DBE45-7089-4E3F-8D66-D07E3A7FEAAE}" type="presParOf" srcId="{CFAD7A65-0DDE-4CB1-A8C0-4CA1614E5D31}" destId="{C8ADE767-48D3-46CD-8B12-27131659D22C}" srcOrd="1" destOrd="0" presId="urn:microsoft.com/office/officeart/2005/8/layout/orgChart1"/>
    <dgm:cxn modelId="{D26BCA43-7C0F-4A9F-84C5-3C1C73D44385}" type="presParOf" srcId="{078F994F-0A53-427F-A091-1B4623A8C1C1}" destId="{D15165BC-E22B-4FF6-9852-04CE1F8624B7}" srcOrd="1" destOrd="0" presId="urn:microsoft.com/office/officeart/2005/8/layout/orgChart1"/>
    <dgm:cxn modelId="{F672E0AC-8EF3-402D-BF72-48A186387EF6}" type="presParOf" srcId="{078F994F-0A53-427F-A091-1B4623A8C1C1}" destId="{C84E7F2C-23B8-4C20-B664-35B4A2C07323}" srcOrd="2" destOrd="0" presId="urn:microsoft.com/office/officeart/2005/8/layout/orgChart1"/>
    <dgm:cxn modelId="{F1D147D8-D6C6-4224-8C0F-3421286B8C41}" type="presParOf" srcId="{746907F3-250A-4025-B335-5C629E14D441}" destId="{520B24B9-758D-48AA-AA51-B2B51BECAE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3B0BB-BAB1-4AE0-84B8-0BC7A6BC36BC}">
      <dsp:nvSpPr>
        <dsp:cNvPr id="0" name=""/>
        <dsp:cNvSpPr/>
      </dsp:nvSpPr>
      <dsp:spPr>
        <a:xfrm>
          <a:off x="3850491" y="615731"/>
          <a:ext cx="3396014" cy="38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3396014" y="285648"/>
              </a:lnTo>
              <a:lnTo>
                <a:pt x="3396014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6DE981-A06D-4482-9566-D98E016CF4F5}">
      <dsp:nvSpPr>
        <dsp:cNvPr id="0" name=""/>
        <dsp:cNvSpPr/>
      </dsp:nvSpPr>
      <dsp:spPr>
        <a:xfrm>
          <a:off x="3850491" y="615731"/>
          <a:ext cx="2266396" cy="38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2266396" y="285648"/>
              </a:lnTo>
              <a:lnTo>
                <a:pt x="2266396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A64596-C91D-42C9-B421-8D13BFB9458D}">
      <dsp:nvSpPr>
        <dsp:cNvPr id="0" name=""/>
        <dsp:cNvSpPr/>
      </dsp:nvSpPr>
      <dsp:spPr>
        <a:xfrm>
          <a:off x="3850491" y="615731"/>
          <a:ext cx="1136778" cy="38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48"/>
              </a:lnTo>
              <a:lnTo>
                <a:pt x="1136778" y="285648"/>
              </a:lnTo>
              <a:lnTo>
                <a:pt x="1136778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F2D4ED-052C-47BA-A5D8-8933FBD3A575}">
      <dsp:nvSpPr>
        <dsp:cNvPr id="0" name=""/>
        <dsp:cNvSpPr/>
      </dsp:nvSpPr>
      <dsp:spPr>
        <a:xfrm>
          <a:off x="3804771" y="615731"/>
          <a:ext cx="91440" cy="3836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648"/>
              </a:lnTo>
              <a:lnTo>
                <a:pt x="52880" y="285648"/>
              </a:lnTo>
              <a:lnTo>
                <a:pt x="52880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F7B21-BBAC-4DDC-9EA2-BBDE35FC09DB}">
      <dsp:nvSpPr>
        <dsp:cNvPr id="0" name=""/>
        <dsp:cNvSpPr/>
      </dsp:nvSpPr>
      <dsp:spPr>
        <a:xfrm>
          <a:off x="2728033" y="615731"/>
          <a:ext cx="1122457" cy="383673"/>
        </a:xfrm>
        <a:custGeom>
          <a:avLst/>
          <a:gdLst/>
          <a:ahLst/>
          <a:cxnLst/>
          <a:rect l="0" t="0" r="0" b="0"/>
          <a:pathLst>
            <a:path>
              <a:moveTo>
                <a:pt x="1122457" y="0"/>
              </a:moveTo>
              <a:lnTo>
                <a:pt x="1122457" y="285648"/>
              </a:lnTo>
              <a:lnTo>
                <a:pt x="0" y="285648"/>
              </a:lnTo>
              <a:lnTo>
                <a:pt x="0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9F9C64-902C-4C23-88DF-E166D25171DF}">
      <dsp:nvSpPr>
        <dsp:cNvPr id="0" name=""/>
        <dsp:cNvSpPr/>
      </dsp:nvSpPr>
      <dsp:spPr>
        <a:xfrm>
          <a:off x="1598415" y="615731"/>
          <a:ext cx="2252075" cy="383673"/>
        </a:xfrm>
        <a:custGeom>
          <a:avLst/>
          <a:gdLst/>
          <a:ahLst/>
          <a:cxnLst/>
          <a:rect l="0" t="0" r="0" b="0"/>
          <a:pathLst>
            <a:path>
              <a:moveTo>
                <a:pt x="2252075" y="0"/>
              </a:moveTo>
              <a:lnTo>
                <a:pt x="2252075" y="285648"/>
              </a:lnTo>
              <a:lnTo>
                <a:pt x="0" y="285648"/>
              </a:lnTo>
              <a:lnTo>
                <a:pt x="0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0FC7E-EE66-470E-B352-BDD262542B68}">
      <dsp:nvSpPr>
        <dsp:cNvPr id="0" name=""/>
        <dsp:cNvSpPr/>
      </dsp:nvSpPr>
      <dsp:spPr>
        <a:xfrm>
          <a:off x="468797" y="615731"/>
          <a:ext cx="3381694" cy="383673"/>
        </a:xfrm>
        <a:custGeom>
          <a:avLst/>
          <a:gdLst/>
          <a:ahLst/>
          <a:cxnLst/>
          <a:rect l="0" t="0" r="0" b="0"/>
          <a:pathLst>
            <a:path>
              <a:moveTo>
                <a:pt x="3381694" y="0"/>
              </a:moveTo>
              <a:lnTo>
                <a:pt x="3381694" y="285648"/>
              </a:lnTo>
              <a:lnTo>
                <a:pt x="0" y="285648"/>
              </a:lnTo>
              <a:lnTo>
                <a:pt x="0" y="383673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3C3BD-AB1E-4F07-BBEE-43B3488CC57A}">
      <dsp:nvSpPr>
        <dsp:cNvPr id="0" name=""/>
        <dsp:cNvSpPr/>
      </dsp:nvSpPr>
      <dsp:spPr>
        <a:xfrm>
          <a:off x="3383707" y="148947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Введение номинаций</a:t>
          </a:r>
        </a:p>
      </dsp:txBody>
      <dsp:txXfrm>
        <a:off x="3383707" y="148947"/>
        <a:ext cx="933568" cy="466784"/>
      </dsp:txXfrm>
    </dsp:sp>
    <dsp:sp modelId="{29405226-F468-45D6-9CCA-FF707A893DB5}">
      <dsp:nvSpPr>
        <dsp:cNvPr id="0" name=""/>
        <dsp:cNvSpPr/>
      </dsp:nvSpPr>
      <dsp:spPr>
        <a:xfrm>
          <a:off x="2013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Лидеры перемен</a:t>
          </a:r>
        </a:p>
      </dsp:txBody>
      <dsp:txXfrm>
        <a:off x="2013" y="999405"/>
        <a:ext cx="933568" cy="466784"/>
      </dsp:txXfrm>
    </dsp:sp>
    <dsp:sp modelId="{6B035F20-1358-400C-BC9C-C6223DDB59D5}">
      <dsp:nvSpPr>
        <dsp:cNvPr id="0" name=""/>
        <dsp:cNvSpPr/>
      </dsp:nvSpPr>
      <dsp:spPr>
        <a:xfrm>
          <a:off x="1131631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/>
            <a:t>Корпус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900" kern="1200" dirty="0" smtClean="0"/>
            <a:t>месяца</a:t>
          </a:r>
          <a:endParaRPr lang="ru-RU" sz="900" kern="1200" dirty="0"/>
        </a:p>
      </dsp:txBody>
      <dsp:txXfrm>
        <a:off x="1131631" y="999405"/>
        <a:ext cx="933568" cy="466784"/>
      </dsp:txXfrm>
    </dsp:sp>
    <dsp:sp modelId="{C9D298BA-0051-493B-A563-B30180A56906}">
      <dsp:nvSpPr>
        <dsp:cNvPr id="0" name=""/>
        <dsp:cNvSpPr/>
      </dsp:nvSpPr>
      <dsp:spPr>
        <a:xfrm>
          <a:off x="2261249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Событие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 месяца</a:t>
          </a:r>
        </a:p>
      </dsp:txBody>
      <dsp:txXfrm>
        <a:off x="2261249" y="999405"/>
        <a:ext cx="933568" cy="466784"/>
      </dsp:txXfrm>
    </dsp:sp>
    <dsp:sp modelId="{03556983-A6DC-40CF-9848-7F83DB359041}">
      <dsp:nvSpPr>
        <dsp:cNvPr id="0" name=""/>
        <dsp:cNvSpPr/>
      </dsp:nvSpPr>
      <dsp:spPr>
        <a:xfrm>
          <a:off x="3390867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Идея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месяца</a:t>
          </a:r>
        </a:p>
      </dsp:txBody>
      <dsp:txXfrm>
        <a:off x="3390867" y="999405"/>
        <a:ext cx="933568" cy="466784"/>
      </dsp:txXfrm>
    </dsp:sp>
    <dsp:sp modelId="{8CC1D694-2E08-4446-BD37-E041882F0C54}">
      <dsp:nvSpPr>
        <dsp:cNvPr id="0" name=""/>
        <dsp:cNvSpPr/>
      </dsp:nvSpPr>
      <dsp:spPr>
        <a:xfrm>
          <a:off x="4520485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Педагог месяца</a:t>
          </a:r>
          <a:endParaRPr lang="ru-RU" sz="900" kern="1200" dirty="0"/>
        </a:p>
      </dsp:txBody>
      <dsp:txXfrm>
        <a:off x="4520485" y="999405"/>
        <a:ext cx="933568" cy="466784"/>
      </dsp:txXfrm>
    </dsp:sp>
    <dsp:sp modelId="{898E3A4E-0261-46A3-9ADD-5F1BF6020090}">
      <dsp:nvSpPr>
        <dsp:cNvPr id="0" name=""/>
        <dsp:cNvSpPr/>
      </dsp:nvSpPr>
      <dsp:spPr>
        <a:xfrm>
          <a:off x="5650103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Повар 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месяца</a:t>
          </a:r>
        </a:p>
      </dsp:txBody>
      <dsp:txXfrm>
        <a:off x="5650103" y="999405"/>
        <a:ext cx="933568" cy="466784"/>
      </dsp:txXfrm>
    </dsp:sp>
    <dsp:sp modelId="{A67BC03A-C78F-4ADD-AEE6-E97145065307}">
      <dsp:nvSpPr>
        <dsp:cNvPr id="0" name=""/>
        <dsp:cNvSpPr/>
      </dsp:nvSpPr>
      <dsp:spPr>
        <a:xfrm>
          <a:off x="6779722" y="999405"/>
          <a:ext cx="933568" cy="46678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Помощник воспитателя месяца</a:t>
          </a:r>
          <a:endParaRPr lang="ru-RU" sz="900" kern="1200" dirty="0"/>
        </a:p>
      </dsp:txBody>
      <dsp:txXfrm>
        <a:off x="6779722" y="999405"/>
        <a:ext cx="933568" cy="46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0AB49-A256-4A90-B303-67A642CBDC41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4FADC-61BF-4E3E-B97E-6C0700D18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8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4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sz="48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786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49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4FADC-61BF-4E3E-B97E-6C0700D1838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250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47779-F2F2-4BB9-9792-646609E4145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02934" y="1502544"/>
            <a:ext cx="5066216" cy="22213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Организация сетевого взаимодействия: педагогов, родителей и детей как ресурс  повышения качества дошкольного образования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42" y="1502544"/>
            <a:ext cx="2736304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7494"/>
            <a:ext cx="7200800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Муниципальное автономное дошкольное образовательное учреждение центр развития ребенка - детский сад № 50 г. Тюмени</a:t>
            </a:r>
            <a:endParaRPr lang="ru-RU" sz="32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90973" y="4119922"/>
            <a:ext cx="3953027" cy="792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Вешкурцева Екатерина Викторовна, 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                    заведующий </a:t>
            </a:r>
            <a:endParaRPr lang="ru-RU" sz="3200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24328" y="145488"/>
            <a:ext cx="1171512" cy="1180116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9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293787"/>
            <a:ext cx="8229600" cy="50060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Мотивационные действия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8" t="16325" r="3680" b="24471"/>
          <a:stretch/>
        </p:blipFill>
        <p:spPr bwMode="auto">
          <a:xfrm>
            <a:off x="1473771" y="987574"/>
            <a:ext cx="6408712" cy="39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6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0816"/>
            <a:ext cx="4536504" cy="410100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/>
              <a:t>Творчество</a:t>
            </a:r>
            <a:br>
              <a:rPr lang="ru-RU" sz="3600" dirty="0" smtClean="0"/>
            </a:br>
            <a:r>
              <a:rPr lang="ru-RU" sz="3600" dirty="0" smtClean="0"/>
              <a:t>+ </a:t>
            </a:r>
            <a:br>
              <a:rPr lang="ru-RU" sz="3600" dirty="0" smtClean="0"/>
            </a:br>
            <a:r>
              <a:rPr lang="ru-RU" sz="3600" dirty="0" smtClean="0"/>
              <a:t>инициативность</a:t>
            </a:r>
            <a:br>
              <a:rPr lang="ru-RU" sz="3600" dirty="0" smtClean="0"/>
            </a:br>
            <a:r>
              <a:rPr lang="ru-RU" sz="3600" dirty="0" smtClean="0"/>
              <a:t>+</a:t>
            </a:r>
            <a:br>
              <a:rPr lang="ru-RU" sz="3600" dirty="0" smtClean="0"/>
            </a:br>
            <a:r>
              <a:rPr lang="ru-RU" sz="3600" dirty="0" smtClean="0"/>
              <a:t>развитие</a:t>
            </a:r>
            <a:br>
              <a:rPr lang="ru-RU" sz="3600" dirty="0" smtClean="0"/>
            </a:br>
            <a:r>
              <a:rPr lang="ru-RU" sz="3600" dirty="0" smtClean="0"/>
              <a:t>= </a:t>
            </a:r>
            <a:br>
              <a:rPr lang="ru-RU" sz="3600" dirty="0" smtClean="0"/>
            </a:br>
            <a:r>
              <a:rPr lang="ru-RU" sz="3600" b="1" dirty="0" smtClean="0"/>
              <a:t>КАЧЕСТВО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9" t="10604" r="32982" b="13607"/>
          <a:stretch/>
        </p:blipFill>
        <p:spPr>
          <a:xfrm>
            <a:off x="4927450" y="749979"/>
            <a:ext cx="2819934" cy="36552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 t="38175" r="32632" b="46363"/>
          <a:stretch/>
        </p:blipFill>
        <p:spPr bwMode="auto">
          <a:xfrm>
            <a:off x="6228184" y="3721840"/>
            <a:ext cx="2808312" cy="815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 flipV="1">
            <a:off x="6228184" y="4207211"/>
            <a:ext cx="2808312" cy="39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9502"/>
            <a:ext cx="8229600" cy="57606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Актуальность сетевого взаимодействия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5955" y="1924549"/>
            <a:ext cx="2862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Образовательный процесс </a:t>
            </a:r>
          </a:p>
          <a:p>
            <a:pPr algn="ctr"/>
            <a:r>
              <a:rPr lang="ru-RU" dirty="0" smtClean="0"/>
              <a:t>ДОО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3463573">
            <a:off x="5919346" y="1501602"/>
            <a:ext cx="363474" cy="445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7434361">
            <a:off x="5924276" y="2746172"/>
            <a:ext cx="363474" cy="454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3964876">
            <a:off x="2562603" y="2666085"/>
            <a:ext cx="363474" cy="4563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12212" y="3286130"/>
            <a:ext cx="1670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конкуренция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76256" y="328613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интеграция 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00826" y="1257282"/>
            <a:ext cx="21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индивидуализация 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225120" y="2911775"/>
            <a:ext cx="484632" cy="33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71868" y="3357568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глобализация  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18221003">
            <a:off x="2580929" y="1516841"/>
            <a:ext cx="363474" cy="4145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1275606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непрерывность  </a:t>
            </a:r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70" y="3745334"/>
            <a:ext cx="1390238" cy="116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6" y="3765842"/>
            <a:ext cx="1501923" cy="131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70" y="1605528"/>
            <a:ext cx="1482501" cy="128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4" y="3619619"/>
            <a:ext cx="1381186" cy="13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94" y="1724138"/>
            <a:ext cx="1205172" cy="120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49977" y="407384"/>
            <a:ext cx="955387" cy="9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0256" y="220316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3247" y="4013023"/>
            <a:ext cx="1006465" cy="100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Двойная стрелка вверх/вниз 21"/>
          <p:cNvSpPr/>
          <p:nvPr/>
        </p:nvSpPr>
        <p:spPr>
          <a:xfrm>
            <a:off x="1288066" y="1479733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войная стрелка вверх/вниз 23"/>
          <p:cNvSpPr/>
          <p:nvPr/>
        </p:nvSpPr>
        <p:spPr>
          <a:xfrm rot="16200000">
            <a:off x="2424161" y="2362936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 rot="2814359">
            <a:off x="5304511" y="3235590"/>
            <a:ext cx="484632" cy="171591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 rot="8035421">
            <a:off x="5219573" y="501477"/>
            <a:ext cx="484632" cy="16746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40411" y="373526"/>
            <a:ext cx="955387" cy="95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Двойная стрелка вверх/вниз 14"/>
          <p:cNvSpPr/>
          <p:nvPr/>
        </p:nvSpPr>
        <p:spPr>
          <a:xfrm rot="16200000">
            <a:off x="2416893" y="620521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верх/вниз 15"/>
          <p:cNvSpPr/>
          <p:nvPr/>
        </p:nvSpPr>
        <p:spPr>
          <a:xfrm rot="16200000">
            <a:off x="2406660" y="4071095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1030" y="3850184"/>
            <a:ext cx="1006465" cy="100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Двойная стрелка вверх/вниз 18"/>
          <p:cNvSpPr/>
          <p:nvPr/>
        </p:nvSpPr>
        <p:spPr>
          <a:xfrm>
            <a:off x="1288066" y="3309482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1030" y="2271178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Двойная стрелка вверх/вниз 20"/>
          <p:cNvSpPr/>
          <p:nvPr/>
        </p:nvSpPr>
        <p:spPr>
          <a:xfrm rot="16200000">
            <a:off x="5283625" y="2362935"/>
            <a:ext cx="484632" cy="7875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961809" y="1369965"/>
            <a:ext cx="2880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Детский сад </a:t>
            </a:r>
            <a:r>
              <a:rPr lang="ru-RU" b="1" dirty="0"/>
              <a:t>– </a:t>
            </a:r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/>
              <a:t>территория </a:t>
            </a:r>
            <a:r>
              <a:rPr lang="ru-RU" b="1" dirty="0" smtClean="0"/>
              <a:t>успеха</a:t>
            </a:r>
            <a:endParaRPr lang="ru-RU" b="1" dirty="0"/>
          </a:p>
        </p:txBody>
      </p:sp>
      <p:sp>
        <p:nvSpPr>
          <p:cNvPr id="9" name="Арка 8"/>
          <p:cNvSpPr/>
          <p:nvPr/>
        </p:nvSpPr>
        <p:spPr>
          <a:xfrm rot="16200000">
            <a:off x="-865884" y="2205427"/>
            <a:ext cx="3119828" cy="9144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05036"/>
            <a:ext cx="1255246" cy="1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828" y="159206"/>
            <a:ext cx="8229600" cy="51887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Формы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разноуровневого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обучения</a:t>
            </a: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 descr="20211221_201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857238"/>
            <a:ext cx="2571768" cy="16430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29322" y="2500312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Мастер -классы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2500312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Волонтерство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37728" y="4661505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Юные экологи</a:t>
            </a:r>
          </a:p>
        </p:txBody>
      </p:sp>
      <p:pic>
        <p:nvPicPr>
          <p:cNvPr id="11" name="Рисунок 1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6" r="14531"/>
          <a:stretch/>
        </p:blipFill>
        <p:spPr>
          <a:xfrm>
            <a:off x="357158" y="857238"/>
            <a:ext cx="2643206" cy="164307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5926" y="2502222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Практические конференции 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3315" y="4684872"/>
            <a:ext cx="2627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latin typeface="Calibri" pitchFamily="34" charset="0"/>
                <a:cs typeface="Calibri" pitchFamily="34" charset="0"/>
              </a:rPr>
              <a:t>Медиацентр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> «Юный режиссер»</a:t>
            </a:r>
          </a:p>
        </p:txBody>
      </p:sp>
      <p:pic>
        <p:nvPicPr>
          <p:cNvPr id="17" name="Рисунок 16" descr="изображение_viber_2023-04-04_07-37-26-274.jpg"/>
          <p:cNvPicPr>
            <a:picLocks noChangeAspect="1"/>
          </p:cNvPicPr>
          <p:nvPr/>
        </p:nvPicPr>
        <p:blipFill rotWithShape="1">
          <a:blip r:embed="rId5"/>
          <a:srcRect t="39748" r="7556" b="40278"/>
          <a:stretch/>
        </p:blipFill>
        <p:spPr>
          <a:xfrm>
            <a:off x="6027273" y="2809999"/>
            <a:ext cx="2565656" cy="1720999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09" y="56155"/>
            <a:ext cx="966637" cy="72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0"/>
            <a:ext cx="960065" cy="78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28889"/>
          <a:stretch/>
        </p:blipFill>
        <p:spPr>
          <a:xfrm>
            <a:off x="3235846" y="857238"/>
            <a:ext cx="2550600" cy="16449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6" b="8648"/>
          <a:stretch/>
        </p:blipFill>
        <p:spPr>
          <a:xfrm>
            <a:off x="387811" y="2808089"/>
            <a:ext cx="2499835" cy="17209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2"/>
          <a:stretch/>
        </p:blipFill>
        <p:spPr>
          <a:xfrm>
            <a:off x="3245362" y="2831989"/>
            <a:ext cx="2520540" cy="16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0251" y="1"/>
            <a:ext cx="857238" cy="8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857238"/>
            <a:ext cx="2500330" cy="1714512"/>
          </a:xfrm>
        </p:spPr>
      </p:pic>
      <p:sp>
        <p:nvSpPr>
          <p:cNvPr id="18" name="Прямоугольник 17"/>
          <p:cNvSpPr/>
          <p:nvPr/>
        </p:nvSpPr>
        <p:spPr>
          <a:xfrm>
            <a:off x="6063012" y="2602426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Конференции для родителей</a:t>
            </a:r>
          </a:p>
        </p:txBody>
      </p:sp>
      <p:pic>
        <p:nvPicPr>
          <p:cNvPr id="19" name="Рисунок 18" descr="изображение_viber_2023-03-23_15-34-31-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4940" y="838201"/>
            <a:ext cx="2627008" cy="171451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071802" y="2643188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Творческие мастерские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9558" y="2438398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Комплексная спартакиада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4618194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Киноклуб выходного дня  «Смотрим вместе»</a:t>
            </a:r>
          </a:p>
        </p:txBody>
      </p:sp>
      <p:pic>
        <p:nvPicPr>
          <p:cNvPr id="25" name="Рисунок 24" descr="TAt-vgHU2ts.jpg"/>
          <p:cNvPicPr>
            <a:picLocks noChangeAspect="1"/>
          </p:cNvPicPr>
          <p:nvPr/>
        </p:nvPicPr>
        <p:blipFill rotWithShape="1">
          <a:blip r:embed="rId6" cstate="print"/>
          <a:srcRect t="10756" b="12053"/>
          <a:stretch/>
        </p:blipFill>
        <p:spPr>
          <a:xfrm>
            <a:off x="3245369" y="2919250"/>
            <a:ext cx="2398201" cy="169894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143240" y="4572014"/>
            <a:ext cx="250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err="1" smtClean="0"/>
              <a:t>Квест</a:t>
            </a:r>
            <a:r>
              <a:rPr lang="ru-RU" sz="1200" dirty="0" smtClean="0"/>
              <a:t> «Путешествие по любимому  городу»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176126" y="4572028"/>
            <a:ext cx="2500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Конкурс «Две звезды»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813" y="2935746"/>
            <a:ext cx="2672339" cy="166688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66" y="2920187"/>
            <a:ext cx="2510299" cy="16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20" y="837804"/>
            <a:ext cx="2700036" cy="17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714326"/>
          </a:xfrm>
        </p:spPr>
        <p:txBody>
          <a:bodyPr/>
          <a:lstStyle/>
          <a:p>
            <a:r>
              <a:rPr lang="ru-RU" sz="3200" dirty="0" smtClean="0"/>
              <a:t>Мы вместе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20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7" y="222489"/>
            <a:ext cx="2551784" cy="17011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64" y="222489"/>
            <a:ext cx="2527427" cy="17262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6776" y="2076894"/>
            <a:ext cx="32483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Конкурс «Театральный переполох»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44564" y="2076895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Конкурс «Две звезды»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8606"/>
            <a:ext cx="2560998" cy="172810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03664" y="2077566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Смотр строя и песни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8385" y="4378225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стреча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выпускников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46" y="2571750"/>
            <a:ext cx="2490805" cy="16852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5546" y="4378225"/>
            <a:ext cx="24908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Событие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месяца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7264" y="4378225"/>
            <a:ext cx="26636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Calibri" pitchFamily="34" charset="0"/>
                <a:cs typeface="Calibri" pitchFamily="34" charset="0"/>
              </a:rPr>
              <a:t>Музей под открытым небом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68" y="2582019"/>
            <a:ext cx="2490805" cy="170127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2" b="26240"/>
          <a:stretch/>
        </p:blipFill>
        <p:spPr>
          <a:xfrm>
            <a:off x="6820010" y="2571750"/>
            <a:ext cx="1912713" cy="171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4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34583" y="116348"/>
            <a:ext cx="7186634" cy="500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Рисунок 6" descr="изображение_viber_2023-03-27_17-47-23-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3640" y="1019941"/>
            <a:ext cx="2416189" cy="162959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393" y="2710051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Проектные офисы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99920" y="2790458"/>
            <a:ext cx="40603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Calibri" pitchFamily="34" charset="0"/>
                <a:cs typeface="Calibri" pitchFamily="34" charset="0"/>
              </a:rPr>
              <a:t>Образовательная сессия «Логопед в помощь»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90518" y="4717931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Наставничество</a:t>
            </a:r>
          </a:p>
        </p:txBody>
      </p:sp>
      <p:pic>
        <p:nvPicPr>
          <p:cNvPr id="18" name="Рисунок 17" descr="изображение_viber_2023-03-06_16-43-00-6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8753" y="3118311"/>
            <a:ext cx="2491076" cy="154604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036243" y="4694169"/>
            <a:ext cx="3496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Фестиваль «Орбита профессионалов»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9"/>
          <a:stretch/>
        </p:blipFill>
        <p:spPr>
          <a:xfrm>
            <a:off x="761380" y="1021500"/>
            <a:ext cx="2758606" cy="162803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85751"/>
            <a:ext cx="1086412" cy="10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1" y="3103518"/>
            <a:ext cx="2758606" cy="157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507288" cy="8500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kern="200" dirty="0" smtClean="0"/>
              <a:t>Формы работы по повышению профессиональной компетенции</a:t>
            </a:r>
            <a:endParaRPr lang="ru-RU" sz="2800" kern="200" dirty="0"/>
          </a:p>
        </p:txBody>
      </p:sp>
    </p:spTree>
    <p:extLst>
      <p:ext uri="{BB962C8B-B14F-4D97-AF65-F5344CB8AC3E}">
        <p14:creationId xmlns:p14="http://schemas.microsoft.com/office/powerpoint/2010/main" val="19646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66" y="325121"/>
            <a:ext cx="2880320" cy="1919012"/>
          </a:xfrm>
        </p:spPr>
      </p:pic>
      <p:sp>
        <p:nvSpPr>
          <p:cNvPr id="6" name="Прямоугольник 5"/>
          <p:cNvSpPr/>
          <p:nvPr/>
        </p:nvSpPr>
        <p:spPr>
          <a:xfrm>
            <a:off x="-123330" y="2278843"/>
            <a:ext cx="4608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Педагогические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гостиные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16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Листая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календарь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86" y="339502"/>
            <a:ext cx="2817239" cy="18764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469927" y="2215966"/>
            <a:ext cx="42266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К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онкурс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профессионального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мастерства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Дошкольный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работник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“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Счастливого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детства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”</a:t>
            </a:r>
            <a:endParaRPr lang="ru-RU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Рисунок 9" descr="изображение_viber_2023-03-17_16-44-52-9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2057" y="2863618"/>
            <a:ext cx="2937737" cy="173943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3204" y="4690349"/>
            <a:ext cx="39604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Образовательный салон «Профи +»</a:t>
            </a:r>
          </a:p>
        </p:txBody>
      </p:sp>
      <p:pic>
        <p:nvPicPr>
          <p:cNvPr id="12" name="Рисунок 11" descr="изображение_viber_2023-03-27_17-33-15-853.jpg"/>
          <p:cNvPicPr>
            <a:picLocks noChangeAspect="1"/>
          </p:cNvPicPr>
          <p:nvPr/>
        </p:nvPicPr>
        <p:blipFill rotWithShape="1">
          <a:blip r:embed="rId6" cstate="print"/>
          <a:srcRect l="14624" t="10193" r="3349" b="4204"/>
          <a:stretch/>
        </p:blipFill>
        <p:spPr>
          <a:xfrm>
            <a:off x="5438402" y="2863617"/>
            <a:ext cx="2820248" cy="187098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441411" y="4711265"/>
            <a:ext cx="250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Клуб «Вектор роста»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2431"/>
            <a:ext cx="1086412" cy="108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6910950"/>
              </p:ext>
            </p:extLst>
          </p:nvPr>
        </p:nvGraphicFramePr>
        <p:xfrm>
          <a:off x="438840" y="2139702"/>
          <a:ext cx="7715304" cy="180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Содержимое 3" descr="1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0"/>
            <a:ext cx="1979712" cy="9985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2330613-E047-BA54-E65A-E82C12654E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451" y="1056134"/>
            <a:ext cx="3020217" cy="1698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" b="34997"/>
          <a:stretch/>
        </p:blipFill>
        <p:spPr>
          <a:xfrm>
            <a:off x="5220072" y="1086222"/>
            <a:ext cx="264161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27584" y="281875"/>
            <a:ext cx="6655752" cy="7166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Мотивационные действия</a:t>
            </a:r>
            <a:endParaRPr lang="ru-RU" sz="3200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395536" y="4011911"/>
            <a:ext cx="82296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корпоративной культуры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381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12018</TotalTime>
  <Words>205</Words>
  <Application>Microsoft Office PowerPoint</Application>
  <PresentationFormat>Экран (16:9)</PresentationFormat>
  <Paragraphs>80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Организация сетевого взаимодействия: педагогов, родителей и детей как ресурс  повышения качества дошкольного образования</vt:lpstr>
      <vt:lpstr>Актуальность сетевого взаимодействия </vt:lpstr>
      <vt:lpstr>Презентация PowerPoint</vt:lpstr>
      <vt:lpstr>Формы разноуровневого обучения</vt:lpstr>
      <vt:lpstr>Мы вместе</vt:lpstr>
      <vt:lpstr>Презентация PowerPoint</vt:lpstr>
      <vt:lpstr>Формы работы по повышению профессиональной компетенции</vt:lpstr>
      <vt:lpstr>Презентация PowerPoint</vt:lpstr>
      <vt:lpstr>Презентация PowerPoint</vt:lpstr>
      <vt:lpstr>Мотивационные действия</vt:lpstr>
      <vt:lpstr>Творчество +  инициативность + развитие =  КАЧЕСТВО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сетевого взаимодействия: педагогов, родителей и детей как ресурс  повышения качества ДО</dc:title>
  <dc:creator>User</dc:creator>
  <cp:lastModifiedBy>User</cp:lastModifiedBy>
  <cp:revision>98</cp:revision>
  <dcterms:created xsi:type="dcterms:W3CDTF">2023-03-27T02:39:09Z</dcterms:created>
  <dcterms:modified xsi:type="dcterms:W3CDTF">2023-04-18T09:11:07Z</dcterms:modified>
</cp:coreProperties>
</file>