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6000" dirty="0" smtClean="0"/>
              <a:t>Презентация семьи Семеновых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«Отдых на природе».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1119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Вместе с папой на рыбалку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 выходные я поехал.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Было солнечно и жарко,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Много радости и смеха.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На лужайке возле речки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Я игрался в дикаря.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Пропустил, как без подсечки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Папа вынул пескаря.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15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в деский сад\семейный досуг\DSC02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6" y="598437"/>
            <a:ext cx="7548168" cy="56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3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 деский сад\семейный досуг\CAM00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5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 деский сад\семейный досуг\CAM00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488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2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 деский сад\семейный досуг\CAM00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50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</TotalTime>
  <Words>14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 Презентация семьи Семеновых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50DS4</dc:creator>
  <cp:lastModifiedBy>50DS4</cp:lastModifiedBy>
  <cp:revision>3</cp:revision>
  <dcterms:created xsi:type="dcterms:W3CDTF">2015-11-17T08:30:56Z</dcterms:created>
  <dcterms:modified xsi:type="dcterms:W3CDTF">2015-11-17T09:03:41Z</dcterms:modified>
</cp:coreProperties>
</file>