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1"/>
  </p:notesMasterIdLst>
  <p:sldIdLst>
    <p:sldId id="26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68BFC-CBD3-4117-B9EE-AA0C3D9CDFC0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CCCED-7055-42D6-8721-C860611916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626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7478-E70C-41F6-98D8-36BDF6FA25BB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2A22-F1E6-4CC7-BCFC-F08F6951180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7478-E70C-41F6-98D8-36BDF6FA25BB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2A22-F1E6-4CC7-BCFC-F08F695118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7478-E70C-41F6-98D8-36BDF6FA25BB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2A22-F1E6-4CC7-BCFC-F08F695118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7478-E70C-41F6-98D8-36BDF6FA25BB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2A22-F1E6-4CC7-BCFC-F08F6951180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7478-E70C-41F6-98D8-36BDF6FA25BB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2A22-F1E6-4CC7-BCFC-F08F695118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7478-E70C-41F6-98D8-36BDF6FA25BB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2A22-F1E6-4CC7-BCFC-F08F6951180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7478-E70C-41F6-98D8-36BDF6FA25BB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2A22-F1E6-4CC7-BCFC-F08F6951180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7478-E70C-41F6-98D8-36BDF6FA25BB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2A22-F1E6-4CC7-BCFC-F08F695118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7478-E70C-41F6-98D8-36BDF6FA25BB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2A22-F1E6-4CC7-BCFC-F08F695118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7478-E70C-41F6-98D8-36BDF6FA25BB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2A22-F1E6-4CC7-BCFC-F08F6951180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67478-E70C-41F6-98D8-36BDF6FA25BB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2A22-F1E6-4CC7-BCFC-F08F6951180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8867478-E70C-41F6-98D8-36BDF6FA25BB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3272A22-F1E6-4CC7-BCFC-F08F6951180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31520"/>
            <a:ext cx="8352927" cy="489473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400" dirty="0" smtClean="0">
                <a:latin typeface="Impact" pitchFamily="34" charset="0"/>
              </a:rPr>
              <a:t>Презентация семья Яковлевых</a:t>
            </a:r>
          </a:p>
          <a:p>
            <a:pPr marL="45720" indent="0" algn="ctr">
              <a:buNone/>
            </a:pPr>
            <a:r>
              <a:rPr lang="ru-RU" sz="4400" dirty="0" smtClean="0">
                <a:latin typeface="Impact" pitchFamily="34" charset="0"/>
              </a:rPr>
              <a:t>«Кормушка для птичек.»</a:t>
            </a:r>
            <a:endParaRPr lang="ru-RU" sz="4400" dirty="0"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83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isPhoto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l"/>
            <a:endParaRPr lang="ru-RU" sz="32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79" y="404664"/>
            <a:ext cx="7999041" cy="5184576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771654" y="5517232"/>
            <a:ext cx="7600691" cy="1152128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Impact" pitchFamily="34" charset="0"/>
              </a:rPr>
              <a:t>Обратился сын к отцу.</a:t>
            </a:r>
          </a:p>
          <a:p>
            <a:pPr algn="ctr"/>
            <a:r>
              <a:rPr lang="ru-RU" sz="2800" dirty="0">
                <a:latin typeface="Impact" pitchFamily="34" charset="0"/>
              </a:rPr>
              <a:t>«Пап кормушку я </a:t>
            </a:r>
            <a:r>
              <a:rPr lang="ru-RU" sz="2800" dirty="0" smtClean="0">
                <a:latin typeface="Impact" pitchFamily="34" charset="0"/>
              </a:rPr>
              <a:t>хочу,</a:t>
            </a:r>
            <a:endParaRPr lang="ru-RU" sz="2800" dirty="0"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93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7992888" cy="524319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5589240"/>
            <a:ext cx="7992888" cy="1008112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Impact" pitchFamily="34" charset="0"/>
              </a:rPr>
              <a:t>Надо птицам нам помочь,</a:t>
            </a:r>
          </a:p>
          <a:p>
            <a:pPr algn="ctr"/>
            <a:r>
              <a:rPr lang="ru-RU" sz="2800" dirty="0">
                <a:latin typeface="Impact" pitchFamily="34" charset="0"/>
              </a:rPr>
              <a:t>Они летают день и </a:t>
            </a:r>
            <a:r>
              <a:rPr lang="ru-RU" sz="2800" dirty="0" smtClean="0">
                <a:latin typeface="Impact" pitchFamily="34" charset="0"/>
              </a:rPr>
              <a:t>ночь,</a:t>
            </a:r>
            <a:endParaRPr lang="ru-RU" sz="2800" dirty="0">
              <a:latin typeface="Impact" pitchFamily="34" charset="0"/>
            </a:endParaRPr>
          </a:p>
          <a:p>
            <a:pPr algn="ctr"/>
            <a:endParaRPr lang="ru-RU" sz="2800" dirty="0"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23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7999041" cy="518457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5589240"/>
            <a:ext cx="7992888" cy="100811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3300" dirty="0">
                <a:latin typeface="Impact" pitchFamily="34" charset="0"/>
              </a:rPr>
              <a:t>Кушать ищут, голодают,</a:t>
            </a:r>
          </a:p>
          <a:p>
            <a:pPr algn="ctr"/>
            <a:r>
              <a:rPr lang="ru-RU" sz="3300" dirty="0">
                <a:latin typeface="Impact" pitchFamily="34" charset="0"/>
              </a:rPr>
              <a:t>От морозов </a:t>
            </a:r>
            <a:r>
              <a:rPr lang="ru-RU" sz="3300" dirty="0" smtClean="0">
                <a:latin typeface="Impact" pitchFamily="34" charset="0"/>
              </a:rPr>
              <a:t>пропадают.</a:t>
            </a:r>
            <a:endParaRPr lang="ru-RU" sz="3300" dirty="0">
              <a:latin typeface="Impact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131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5301208"/>
            <a:ext cx="8064896" cy="108012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800" dirty="0" smtClean="0">
                <a:latin typeface="Impact" pitchFamily="34" charset="0"/>
              </a:rPr>
              <a:t>Помоги мне дело,</a:t>
            </a:r>
          </a:p>
          <a:p>
            <a:pPr algn="ctr"/>
            <a:r>
              <a:rPr lang="ru-RU" sz="2800" dirty="0" smtClean="0">
                <a:latin typeface="Impact" pitchFamily="34" charset="0"/>
              </a:rPr>
              <a:t>Доброе сделать. »</a:t>
            </a:r>
          </a:p>
          <a:p>
            <a:pPr algn="ctr"/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7992888" cy="4968552"/>
          </a:xfrm>
        </p:spPr>
      </p:pic>
    </p:spTree>
    <p:extLst>
      <p:ext uri="{BB962C8B-B14F-4D97-AF65-F5344CB8AC3E}">
        <p14:creationId xmlns:p14="http://schemas.microsoft.com/office/powerpoint/2010/main" val="372046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5589240"/>
            <a:ext cx="8208912" cy="648072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Impact" pitchFamily="34" charset="0"/>
              </a:rPr>
              <a:t>Вот и кормушка готова у нас,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8071049" cy="4968552"/>
          </a:xfrm>
        </p:spPr>
      </p:pic>
    </p:spTree>
    <p:extLst>
      <p:ext uri="{BB962C8B-B14F-4D97-AF65-F5344CB8AC3E}">
        <p14:creationId xmlns:p14="http://schemas.microsoft.com/office/powerpoint/2010/main" val="75492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5157192"/>
            <a:ext cx="7992887" cy="1008112"/>
          </a:xfrm>
        </p:spPr>
        <p:txBody>
          <a:bodyPr/>
          <a:lstStyle/>
          <a:p>
            <a:pPr algn="ctr"/>
            <a:r>
              <a:rPr lang="ru-RU" sz="2800" dirty="0">
                <a:latin typeface="Impact" pitchFamily="34" charset="0"/>
              </a:rPr>
              <a:t>А значит птичек много я спас</a:t>
            </a:r>
            <a:r>
              <a:rPr lang="ru-RU" sz="2800" dirty="0"/>
              <a:t>!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8071048" cy="4608512"/>
          </a:xfrm>
        </p:spPr>
      </p:pic>
    </p:spTree>
    <p:extLst>
      <p:ext uri="{BB962C8B-B14F-4D97-AF65-F5344CB8AC3E}">
        <p14:creationId xmlns:p14="http://schemas.microsoft.com/office/powerpoint/2010/main" val="328909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69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76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50</TotalTime>
  <Words>61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50DS4</dc:creator>
  <cp:lastModifiedBy>50DS4</cp:lastModifiedBy>
  <cp:revision>5</cp:revision>
  <dcterms:created xsi:type="dcterms:W3CDTF">2015-11-12T08:22:06Z</dcterms:created>
  <dcterms:modified xsi:type="dcterms:W3CDTF">2015-11-17T08:37:30Z</dcterms:modified>
</cp:coreProperties>
</file>