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9860D0F-E972-4457-A865-7F00C774E513}">
          <p14:sldIdLst/>
        </p14:section>
        <p14:section name="Раздел без заголовка" id="{49213710-6065-4D4A-B3CF-B98B0697117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B154-6A70-486C-9F3E-F13B7408FDA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8C54-5648-41FE-8E1F-E63F5DAEC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33E3-6B50-4131-B2BA-155A78F8093D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E594-4756-493C-9EB6-AFF4C3FB9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A2F7-0844-476E-AE42-55223D9510B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3E8E-7798-4904-93F0-7C6391C11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2A8E-9A9F-415B-A165-6707AB10568E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EC2C-7482-4F0C-BF0C-3A181A1A9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51D4-3652-4111-A68D-C3556B94EFA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E875-E2E0-43A7-B09D-D7D514B82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88C0-B233-473C-A5FC-FB8728D4D68F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2D7E-A255-495F-8592-91DBD8CFA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1E3C-BD04-49EC-BDDF-BCADB4A567C1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B0A5-1128-40D3-AA5D-0A391451D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11D2-8EB8-4961-96F7-09E5876C36D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CCBC-36A4-4976-A20B-FA72AE17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81E0-CDA9-43F7-9172-1060F549EA2B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8F40-27CB-49D9-AC49-CEC5F681D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72BB-9C53-4578-B0F0-EB796540BC1D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5247-59BF-428C-A304-0935A4998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5109-AACF-410A-8062-654577B0A9BB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C719-DE82-492D-972A-EFAB36B57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5EDBF3-7CE1-4171-B18F-38376BCCD28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1C042-FFFC-472B-BF62-D3F064AB1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8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8645" y="1058632"/>
            <a:ext cx="67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Calibri" pitchFamily="34" charset="0"/>
                <a:ea typeface="Aharoni"/>
                <a:cs typeface="Aharoni"/>
              </a:rPr>
              <a:t>Рождественские каникулы</a:t>
            </a:r>
            <a:endParaRPr lang="ru-RU" sz="4000" b="1" i="1" dirty="0">
              <a:latin typeface="Calibri" pitchFamily="34" charset="0"/>
              <a:ea typeface="Aharoni"/>
              <a:cs typeface="Aharon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1" y="1673632"/>
            <a:ext cx="3087691" cy="3853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873028" cy="50611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3362325" y="6299200"/>
            <a:ext cx="5781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Зима - моя любимая пора!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373">
            <a:off x="2333494" y="516562"/>
            <a:ext cx="3993766" cy="5325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408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39750" y="5489575"/>
            <a:ext cx="799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Новый год – самый долгожданный праздник!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3" y="179960"/>
            <a:ext cx="3281171" cy="4374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23" y="1159048"/>
            <a:ext cx="3910484" cy="3171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2995613" y="306388"/>
            <a:ext cx="2881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2411"/>
            <a:ext cx="3429867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8" y="1098722"/>
            <a:ext cx="3562722" cy="4750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03648" y="332656"/>
            <a:ext cx="669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Calibri" pitchFamily="34" charset="0"/>
              </a:rPr>
              <a:t>Веселье продолжается на улице.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85" y="1165870"/>
            <a:ext cx="3343369" cy="464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3763"/>
            <a:ext cx="3189952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12103"/>
            <a:ext cx="4231958" cy="5633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21" y="116632"/>
            <a:ext cx="3075806" cy="410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3394077"/>
            <a:ext cx="4139952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39" y="428667"/>
            <a:ext cx="2841780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1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6038850" y="1844675"/>
            <a:ext cx="2017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756">
            <a:off x="856537" y="352954"/>
            <a:ext cx="3111810" cy="4149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255">
            <a:off x="3536882" y="2282167"/>
            <a:ext cx="4764021" cy="3573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219700" y="1052513"/>
            <a:ext cx="25209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Calibri" pitchFamily="34" charset="0"/>
              </a:rPr>
              <a:t>Снегопад, снегопад, много дела для ребят!!!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4680520" cy="3510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20" y="404664"/>
            <a:ext cx="5183560" cy="3887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27</cp:revision>
  <dcterms:created xsi:type="dcterms:W3CDTF">2015-01-21T15:26:37Z</dcterms:created>
  <dcterms:modified xsi:type="dcterms:W3CDTF">2019-01-21T11:46:15Z</dcterms:modified>
</cp:coreProperties>
</file>