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75" r:id="rId3"/>
    <p:sldId id="287" r:id="rId4"/>
    <p:sldId id="277" r:id="rId5"/>
    <p:sldId id="276" r:id="rId6"/>
    <p:sldId id="273" r:id="rId7"/>
    <p:sldId id="274" r:id="rId8"/>
    <p:sldId id="278" r:id="rId9"/>
    <p:sldId id="280" r:id="rId10"/>
    <p:sldId id="279" r:id="rId11"/>
    <p:sldId id="281" r:id="rId12"/>
    <p:sldId id="282" r:id="rId13"/>
    <p:sldId id="283" r:id="rId14"/>
    <p:sldId id="292" r:id="rId15"/>
    <p:sldId id="288" r:id="rId16"/>
    <p:sldId id="289" r:id="rId17"/>
    <p:sldId id="290" r:id="rId18"/>
    <p:sldId id="291" r:id="rId19"/>
    <p:sldId id="284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285" r:id="rId28"/>
    <p:sldId id="266" r:id="rId29"/>
    <p:sldId id="286" r:id="rId30"/>
    <p:sldId id="300" r:id="rId31"/>
    <p:sldId id="301" r:id="rId32"/>
    <p:sldId id="302" r:id="rId33"/>
    <p:sldId id="303" r:id="rId34"/>
    <p:sldId id="306" r:id="rId35"/>
    <p:sldId id="304" r:id="rId36"/>
    <p:sldId id="305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50" d="100"/>
          <a:sy n="50" d="100"/>
        </p:scale>
        <p:origin x="-5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ver-TextureFore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796303"/>
            <a:ext cx="7086600" cy="1847850"/>
          </a:xfrm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66565"/>
            <a:ext cx="7086600" cy="1752600"/>
          </a:xfrm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8423" y="6221506"/>
            <a:ext cx="2743200" cy="365125"/>
          </a:xfrm>
        </p:spPr>
        <p:txBody>
          <a:bodyPr/>
          <a:lstStyle/>
          <a:p>
            <a:fld id="{E90C4CEC-16D5-4229-B4DE-FDE9B679D7E2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0" y="6221506"/>
            <a:ext cx="2743200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над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5" y="3765177"/>
            <a:ext cx="7272338" cy="1098176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78013" y="777240"/>
            <a:ext cx="4294363" cy="2866913"/>
          </a:xfrm>
          <a:ln w="76200" cmpd="dbl">
            <a:solidFill>
              <a:schemeClr val="tx1"/>
            </a:solidFill>
            <a:miter lim="800000"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9025" y="4867836"/>
            <a:ext cx="7272338" cy="126402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 typeface="Wingdings" pitchFamily="2" charset="2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6588" y="609600"/>
            <a:ext cx="1524000" cy="5516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9024" y="609600"/>
            <a:ext cx="5921376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92224"/>
            <a:ext cx="7086600" cy="1847088"/>
          </a:xfrm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3666744"/>
            <a:ext cx="7086600" cy="1755648"/>
          </a:xfrm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133900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9023" y="1816100"/>
            <a:ext cx="3429000" cy="4310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2363" y="1816100"/>
            <a:ext cx="3429000" cy="4310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nterior-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133900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9024" y="1688679"/>
            <a:ext cx="3429000" cy="8270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9024" y="2590800"/>
            <a:ext cx="3429000" cy="35353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2363" y="1688679"/>
            <a:ext cx="3429000" cy="8270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32363" y="2590800"/>
            <a:ext cx="3429000" cy="35353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nterior-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terior-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729" y="381000"/>
            <a:ext cx="3429000" cy="1649506"/>
          </a:xfrm>
        </p:spPr>
        <p:txBody>
          <a:bodyPr anchor="b"/>
          <a:lstStyle>
            <a:lvl1pPr algn="ctr">
              <a:lnSpc>
                <a:spcPct val="100000"/>
              </a:lnSpc>
              <a:defRPr sz="3600" b="1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88" y="381000"/>
            <a:ext cx="3429000" cy="57451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4729" y="2057401"/>
            <a:ext cx="3429000" cy="3657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363" y="739588"/>
            <a:ext cx="3429000" cy="129038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88136" y="779929"/>
            <a:ext cx="3429000" cy="4935071"/>
          </a:xfrm>
          <a:ln w="76200" cmpd="dbl">
            <a:solidFill>
              <a:schemeClr val="tx1"/>
            </a:solidFill>
            <a:miter lim="800000"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32363" y="2057400"/>
            <a:ext cx="3429000" cy="3657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 typeface="Wingdings" pitchFamily="2" charset="2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4CEC-16D5-4229-B4DE-FDE9B679D7E2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E4E6-4D12-4A48-9B6B-6FA0B79BEE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1339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9024" y="1801906"/>
            <a:ext cx="7272339" cy="4324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02187" y="6356350"/>
            <a:ext cx="2429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90C4CEC-16D5-4229-B4DE-FDE9B679D7E2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0393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BAE4E6-4D12-4A48-9B6B-6FA0B79BEE9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lnSpc>
          <a:spcPts val="5200"/>
        </a:lnSpc>
        <a:spcBef>
          <a:spcPct val="0"/>
        </a:spcBef>
        <a:buNone/>
        <a:defRPr sz="48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" pitchFamily="2" charset="2"/>
        <a:buChar char="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" pitchFamily="2" charset="2"/>
        <a:buChar char="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" pitchFamily="2" charset="2"/>
        <a:buChar char="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" pitchFamily="2" charset="2"/>
        <a:buChar char="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" pitchFamily="2" charset="2"/>
        <a:buChar char="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371600" y="1469920"/>
            <a:ext cx="7086600" cy="1908715"/>
          </a:xfrm>
        </p:spPr>
        <p:txBody>
          <a:bodyPr/>
          <a:lstStyle/>
          <a:p>
            <a:r>
              <a:rPr lang="ru-RU" sz="7200" dirty="0" smtClean="0">
                <a:solidFill>
                  <a:srgbClr val="FF0000"/>
                </a:solidFill>
                <a:latin typeface="Savoye LET Plain:1.0"/>
                <a:cs typeface="Savoye LET Plain:1.0"/>
              </a:rPr>
              <a:t>Мой город - </a:t>
            </a:r>
            <a:br>
              <a:rPr lang="ru-RU" sz="7200" dirty="0" smtClean="0">
                <a:solidFill>
                  <a:srgbClr val="FF0000"/>
                </a:solidFill>
                <a:latin typeface="Savoye LET Plain:1.0"/>
                <a:cs typeface="Savoye LET Plain:1.0"/>
              </a:rPr>
            </a:br>
            <a:r>
              <a:rPr lang="ru-RU" sz="7200" dirty="0" smtClean="0">
                <a:solidFill>
                  <a:srgbClr val="FF0000"/>
                </a:solidFill>
                <a:latin typeface="Savoye LET Plain:1.0"/>
                <a:cs typeface="Savoye LET Plain:1.0"/>
              </a:rPr>
              <a:t>моя Тюмень</a:t>
            </a:r>
            <a:endParaRPr lang="ru-RU" sz="7200" dirty="0">
              <a:solidFill>
                <a:srgbClr val="FF0000"/>
              </a:solidFill>
              <a:latin typeface="Savoye LET Plain:1.0"/>
              <a:cs typeface="Savoye LET Plain:1.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378635"/>
            <a:ext cx="7086600" cy="700983"/>
          </a:xfrm>
        </p:spPr>
        <p:txBody>
          <a:bodyPr/>
          <a:lstStyle/>
          <a:p>
            <a:r>
              <a:rPr lang="ru-RU" sz="4000" dirty="0">
                <a:latin typeface="Times New Roman"/>
                <a:cs typeface="Times New Roman"/>
              </a:rPr>
              <a:t>П</a:t>
            </a:r>
            <a:r>
              <a:rPr lang="ru-RU" sz="4000" dirty="0" smtClean="0">
                <a:latin typeface="Times New Roman"/>
                <a:cs typeface="Times New Roman"/>
              </a:rPr>
              <a:t>рогулка по городу</a:t>
            </a:r>
            <a:endParaRPr lang="ru-RU" sz="4000" dirty="0">
              <a:latin typeface="Times New Roman"/>
              <a:cs typeface="Times New Roman"/>
            </a:endParaRPr>
          </a:p>
        </p:txBody>
      </p:sp>
      <p:pic>
        <p:nvPicPr>
          <p:cNvPr id="5" name="11 Красивая музыка только для тебя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flipV="1">
            <a:off x="8051800" y="5547093"/>
            <a:ext cx="812800" cy="105161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71600" y="238814"/>
            <a:ext cx="7493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Центр развития ребёнка – детский сад № 50 города Тюмени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13500" y="4377542"/>
            <a:ext cx="24511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Автор презентации: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Гордиенко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Альбина Эдуардовна,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воспитатель 1 категории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09850" y="593502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г.Тюмень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2015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2858207"/>
      </p:ext>
    </p:extLst>
  </p:cSld>
  <p:clrMapOvr>
    <a:masterClrMapping/>
  </p:clrMapOvr>
  <p:transition spd="slow" advTm="10297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32784" y="5798634"/>
            <a:ext cx="2734884" cy="751275"/>
          </a:xfrm>
        </p:spPr>
        <p:txBody>
          <a:bodyPr/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Дворец спорта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0449" y="274637"/>
            <a:ext cx="7511385" cy="56335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71484771"/>
      </p:ext>
    </p:extLst>
  </p:cSld>
  <p:clrMapOvr>
    <a:masterClrMapping/>
  </p:clrMapOvr>
  <p:transition spd="slow" advTm="7157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089024" y="1633217"/>
            <a:ext cx="7272339" cy="2933742"/>
          </a:xfrm>
        </p:spPr>
        <p:txBody>
          <a:bodyPr/>
          <a:lstStyle/>
          <a:p>
            <a:r>
              <a:rPr lang="ru-RU" i="1" dirty="0" smtClean="0">
                <a:latin typeface="Book Antiqua" pitchFamily="18" charset="0"/>
                <a:cs typeface="BrowalliaUPC" pitchFamily="34" charset="-34"/>
              </a:rPr>
              <a:t>В Тюмени очень много интересных мест, познавательных и развлекательных</a:t>
            </a:r>
            <a:endParaRPr lang="ru-RU" i="1" dirty="0">
              <a:latin typeface="Book Antiqua" pitchFamily="18" charset="0"/>
              <a:cs typeface="Browallia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0177446"/>
      </p:ext>
    </p:extLst>
  </p:cSld>
  <p:clrMapOvr>
    <a:masterClrMapping/>
  </p:clrMapOvr>
  <p:transition spd="slow" advTm="2843"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713412" y="0"/>
            <a:ext cx="2339704" cy="617461"/>
          </a:xfrm>
        </p:spPr>
        <p:txBody>
          <a:bodyPr/>
          <a:lstStyle/>
          <a:p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Ворота в </a:t>
            </a:r>
            <a:r>
              <a:rPr lang="ru-RU" sz="2400" b="0" dirty="0" err="1" smtClean="0">
                <a:latin typeface="Times New Roman" pitchFamily="18" charset="0"/>
                <a:cs typeface="Times New Roman" pitchFamily="18" charset="0"/>
              </a:rPr>
              <a:t>горсад</a:t>
            </a:r>
            <a:endParaRPr lang="ru-RU" sz="24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839" y="617461"/>
            <a:ext cx="7761627" cy="58212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37355700"/>
      </p:ext>
    </p:extLst>
  </p:cSld>
  <p:clrMapOvr>
    <a:masterClrMapping/>
  </p:clrMapOvr>
  <p:transition spd="slow" advTm="8687">
    <p:strips dir="l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12234" y="274638"/>
            <a:ext cx="1561171" cy="173258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b="0" dirty="0" smtClean="0">
                <a:latin typeface="Times New Roman"/>
                <a:cs typeface="Times New Roman"/>
              </a:rPr>
              <a:t>Колесо </a:t>
            </a:r>
            <a:r>
              <a:rPr lang="ru-RU" sz="2400" b="0" dirty="0" smtClean="0">
                <a:latin typeface="Times New Roman"/>
                <a:cs typeface="Times New Roman"/>
              </a:rPr>
              <a:t>обозрения в </a:t>
            </a:r>
            <a:r>
              <a:rPr lang="ru-RU" sz="2400" b="0" dirty="0" err="1" smtClean="0">
                <a:latin typeface="Times New Roman"/>
                <a:cs typeface="Times New Roman"/>
              </a:rPr>
              <a:t>горсаде</a:t>
            </a:r>
            <a:r>
              <a:rPr lang="ru-RU" sz="2400" b="0" dirty="0" smtClean="0">
                <a:latin typeface="Times New Roman"/>
                <a:cs typeface="Times New Roman"/>
              </a:rPr>
              <a:t> </a:t>
            </a:r>
            <a:r>
              <a:rPr lang="ru-RU" sz="2400" b="0" dirty="0" smtClean="0">
                <a:latin typeface="Times New Roman"/>
                <a:cs typeface="Times New Roman"/>
              </a:rPr>
              <a:t/>
            </a:r>
            <a:br>
              <a:rPr lang="ru-RU" sz="2400" b="0" dirty="0" smtClean="0">
                <a:latin typeface="Times New Roman"/>
                <a:cs typeface="Times New Roman"/>
              </a:rPr>
            </a:br>
            <a:r>
              <a:rPr lang="ru-RU" sz="2400" b="0" dirty="0" smtClean="0">
                <a:latin typeface="Times New Roman"/>
                <a:cs typeface="Times New Roman"/>
              </a:rPr>
              <a:t>Тюмени</a:t>
            </a:r>
            <a:endParaRPr lang="ru-RU" sz="2400" b="0" dirty="0">
              <a:latin typeface="Times New Roman"/>
              <a:cs typeface="Times New Roman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 cstate="print"/>
          <a:srcRect t="4005" b="13121"/>
          <a:stretch/>
        </p:blipFill>
        <p:spPr>
          <a:xfrm>
            <a:off x="2141035" y="174128"/>
            <a:ext cx="6780562" cy="64499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9223254"/>
      </p:ext>
    </p:extLst>
  </p:cSld>
  <p:clrMapOvr>
    <a:masterClrMapping/>
  </p:clrMapOvr>
  <p:transition spd="slow" advTm="7125">
    <p:strips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7200" dirty="0" smtClean="0">
                <a:latin typeface="Gabriola" pitchFamily="82" charset="0"/>
              </a:rPr>
              <a:t>Цветной бульвар</a:t>
            </a:r>
            <a:endParaRPr lang="ru-RU" sz="7200" dirty="0">
              <a:latin typeface="Gabriola" pitchFamily="8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30585" y="2117133"/>
            <a:ext cx="70307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/>
                <a:cs typeface="Times New Roman"/>
              </a:rPr>
              <a:t>Пешеходный бульвар, на территории которого архитекторы из Екатеринбурга построили пять площадей - спортивную, цирковую, площадь искусств, фонтанную и площадь влюбленных. Много различных скульптур.</a:t>
            </a:r>
          </a:p>
        </p:txBody>
      </p:sp>
    </p:spTree>
    <p:extLst>
      <p:ext uri="{BB962C8B-B14F-4D97-AF65-F5344CB8AC3E}">
        <p14:creationId xmlns:p14="http://schemas.microsoft.com/office/powerpoint/2010/main" xmlns="" val="2434150974"/>
      </p:ext>
    </p:extLst>
  </p:cSld>
  <p:clrMapOvr>
    <a:masterClrMapping/>
  </p:clrMapOvr>
  <p:transition spd="slow" advTm="10735"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5293" y="623912"/>
            <a:ext cx="8134720" cy="53790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09941465"/>
      </p:ext>
    </p:extLst>
  </p:cSld>
  <p:clrMapOvr>
    <a:masterClrMapping/>
  </p:clrMapOvr>
  <p:transition spd="slow" advTm="5844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2887" y="544405"/>
            <a:ext cx="8546210" cy="57259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49914434"/>
      </p:ext>
    </p:extLst>
  </p:cSld>
  <p:clrMapOvr>
    <a:masterClrMapping/>
  </p:clrMapOvr>
  <p:transition spd="slow" advTm="6093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88406" y="272203"/>
            <a:ext cx="4130424" cy="62228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21253050"/>
      </p:ext>
    </p:extLst>
  </p:cSld>
  <p:clrMapOvr>
    <a:masterClrMapping/>
  </p:clrMapOvr>
  <p:transition spd="slow" advTm="6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752" y="665384"/>
            <a:ext cx="8370150" cy="55556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54654369"/>
      </p:ext>
    </p:extLst>
  </p:cSld>
  <p:clrMapOvr>
    <a:masterClrMapping/>
  </p:clrMapOvr>
  <p:transition spd="slow" advTm="6203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23368" y="274638"/>
            <a:ext cx="7937995" cy="544406"/>
          </a:xfrm>
        </p:spPr>
        <p:txBody>
          <a:bodyPr/>
          <a:lstStyle/>
          <a:p>
            <a:r>
              <a:rPr lang="ru-RU" sz="3200" dirty="0" smtClean="0">
                <a:latin typeface="Times New Roman"/>
                <a:cs typeface="Times New Roman"/>
              </a:rPr>
              <a:t>Тюменский цирк на улице Первомайская</a:t>
            </a:r>
            <a:endParaRPr lang="ru-RU" sz="3200" dirty="0">
              <a:latin typeface="Times New Roman"/>
              <a:cs typeface="Times New Roman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1363" y="1061002"/>
            <a:ext cx="7393357" cy="55450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40700689"/>
      </p:ext>
    </p:extLst>
  </p:cSld>
  <p:clrMapOvr>
    <a:masterClrMapping/>
  </p:clrMapOvr>
  <p:transition spd="slow" advTm="7547"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56015" y="274637"/>
            <a:ext cx="7605348" cy="639763"/>
          </a:xfrm>
        </p:spPr>
        <p:txBody>
          <a:bodyPr/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Железнодорожный вокзал г.Тюмень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Изображение 5" descr="Копия tumen-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9718" y="914400"/>
            <a:ext cx="8242417" cy="54417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686768999"/>
      </p:ext>
    </p:extLst>
  </p:cSld>
  <p:clrMapOvr>
    <a:masterClrMapping/>
  </p:clrMapOvr>
  <p:transition spd="slow" advTm="16891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Gabriola" pitchFamily="82" charset="0"/>
              </a:rPr>
              <a:t>Скульптуры города</a:t>
            </a:r>
            <a:endParaRPr lang="ru-RU" dirty="0">
              <a:latin typeface="Gabriola" pitchFamily="82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2015" y="1613646"/>
            <a:ext cx="3338751" cy="50206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683920503"/>
      </p:ext>
    </p:extLst>
  </p:cSld>
  <p:clrMapOvr>
    <a:masterClrMapping/>
  </p:clrMapOvr>
  <p:transition spd="slow" advTm="8235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30330" y="291188"/>
            <a:ext cx="4050155" cy="60904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92646856"/>
      </p:ext>
    </p:extLst>
  </p:cSld>
  <p:clrMapOvr>
    <a:masterClrMapping/>
  </p:clrMapOvr>
  <p:transition spd="slow" advTm="5484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564780" y="5518991"/>
            <a:ext cx="4705815" cy="993321"/>
          </a:xfrm>
        </p:spPr>
        <p:txBody>
          <a:bodyPr/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Скульптура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«Байк»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7951" y="483932"/>
            <a:ext cx="6713412" cy="50350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73123169"/>
      </p:ext>
    </p:extLst>
  </p:cSld>
  <p:clrMapOvr>
    <a:masterClrMapping/>
  </p:clrMapOvr>
  <p:transition spd="slow" advTm="5671">
    <p:diamond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57600" y="313233"/>
            <a:ext cx="5202893" cy="64019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711510" y="982176"/>
            <a:ext cx="2388530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>
                <a:latin typeface="Times New Roman"/>
                <a:cs typeface="Times New Roman"/>
              </a:rPr>
              <a:t>Памятник </a:t>
            </a:r>
            <a:r>
              <a:rPr lang="ru-RU" sz="2400" b="1" i="1" u="sng" dirty="0" smtClean="0">
                <a:latin typeface="Times New Roman"/>
                <a:cs typeface="Times New Roman"/>
              </a:rPr>
              <a:t>почтальону</a:t>
            </a:r>
            <a:endParaRPr lang="ru-RU" sz="2400" b="1" i="1" u="sng" dirty="0">
              <a:latin typeface="Times New Roman"/>
              <a:cs typeface="Times New Roman"/>
            </a:endParaRPr>
          </a:p>
          <a:p>
            <a:r>
              <a:rPr lang="ru-RU" sz="2400" dirty="0">
                <a:latin typeface="Times New Roman"/>
                <a:cs typeface="Times New Roman"/>
              </a:rPr>
              <a:t>Сооружен к 427-летию Тюмени, 25 июля 2013 г. Представляет собой женщину-почтальона, опускающую в почтовый ящик письмо. </a:t>
            </a:r>
          </a:p>
        </p:txBody>
      </p:sp>
    </p:spTree>
    <p:extLst>
      <p:ext uri="{BB962C8B-B14F-4D97-AF65-F5344CB8AC3E}">
        <p14:creationId xmlns:p14="http://schemas.microsoft.com/office/powerpoint/2010/main" xmlns="" val="2068835781"/>
      </p:ext>
    </p:extLst>
  </p:cSld>
  <p:clrMapOvr>
    <a:masterClrMapping/>
  </p:clrMapOvr>
  <p:transition spd="slow" advTm="10969">
    <p:diamond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7458" y="477068"/>
            <a:ext cx="7711464" cy="57835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46269772"/>
      </p:ext>
    </p:extLst>
  </p:cSld>
  <p:clrMapOvr>
    <a:masterClrMapping/>
  </p:clrMapOvr>
  <p:transition spd="slow" advTm="5875">
    <p:diamond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1483" y="274637"/>
            <a:ext cx="5478679" cy="63286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92526" y="274637"/>
            <a:ext cx="2529815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>
                <a:latin typeface="Times New Roman"/>
                <a:cs typeface="Times New Roman"/>
              </a:rPr>
              <a:t>Памятник маме </a:t>
            </a:r>
          </a:p>
          <a:p>
            <a:r>
              <a:rPr lang="ru-RU" sz="2400" dirty="0">
                <a:latin typeface="Times New Roman"/>
                <a:cs typeface="Times New Roman"/>
              </a:rPr>
              <a:t>Открытие памятника состоялось 01.06.2010 г. Исполнен в бонзе. Представлен в виде беременной женщины с бегающими рядом </a:t>
            </a:r>
            <a:r>
              <a:rPr lang="ru-RU" sz="2400" dirty="0" smtClean="0">
                <a:latin typeface="Times New Roman"/>
                <a:cs typeface="Times New Roman"/>
              </a:rPr>
              <a:t>детьми.</a:t>
            </a:r>
          </a:p>
          <a:p>
            <a:r>
              <a:rPr lang="ru-RU" sz="2400" dirty="0" smtClean="0">
                <a:latin typeface="Times New Roman"/>
                <a:cs typeface="Times New Roman"/>
              </a:rPr>
              <a:t>г</a:t>
            </a:r>
            <a:r>
              <a:rPr lang="ru-RU" sz="2400" dirty="0">
                <a:latin typeface="Times New Roman"/>
                <a:cs typeface="Times New Roman"/>
              </a:rPr>
              <a:t>. Тюмень, сквер на пересечении ул. Свердлова </a:t>
            </a:r>
            <a:r>
              <a:rPr lang="ru-RU" sz="2400" dirty="0" smtClean="0">
                <a:latin typeface="Times New Roman"/>
                <a:cs typeface="Times New Roman"/>
              </a:rPr>
              <a:t>и</a:t>
            </a:r>
          </a:p>
          <a:p>
            <a:r>
              <a:rPr lang="ru-RU" sz="2400" dirty="0" smtClean="0">
                <a:latin typeface="Times New Roman"/>
                <a:cs typeface="Times New Roman"/>
              </a:rPr>
              <a:t> </a:t>
            </a:r>
            <a:r>
              <a:rPr lang="ru-RU" sz="2400" dirty="0" err="1">
                <a:latin typeface="Times New Roman"/>
                <a:cs typeface="Times New Roman"/>
              </a:rPr>
              <a:t>ул</a:t>
            </a:r>
            <a:r>
              <a:rPr lang="ru-RU" sz="2400" dirty="0">
                <a:latin typeface="Times New Roman"/>
                <a:cs typeface="Times New Roman"/>
              </a:rPr>
              <a:t> Комсомольская</a:t>
            </a:r>
          </a:p>
        </p:txBody>
      </p:sp>
    </p:spTree>
    <p:extLst>
      <p:ext uri="{BB962C8B-B14F-4D97-AF65-F5344CB8AC3E}">
        <p14:creationId xmlns:p14="http://schemas.microsoft.com/office/powerpoint/2010/main" xmlns="" val="707417960"/>
      </p:ext>
    </p:extLst>
  </p:cSld>
  <p:clrMapOvr>
    <a:masterClrMapping/>
  </p:clrMapOvr>
  <p:transition spd="slow" advTm="17172">
    <p:strips dir="l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21828" y="379141"/>
            <a:ext cx="5814353" cy="57907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41924" y="90734"/>
            <a:ext cx="2779903" cy="6370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>
                <a:latin typeface="Times New Roman"/>
                <a:cs typeface="Times New Roman"/>
              </a:rPr>
              <a:t>Памятник бездомной </a:t>
            </a:r>
            <a:r>
              <a:rPr lang="ru-RU" sz="2400" b="1" i="1" u="sng" dirty="0" smtClean="0">
                <a:latin typeface="Times New Roman"/>
                <a:cs typeface="Times New Roman"/>
              </a:rPr>
              <a:t>собаке</a:t>
            </a:r>
            <a:endParaRPr lang="ru-RU" sz="2400" b="1" i="1" u="sng" dirty="0">
              <a:latin typeface="Times New Roman"/>
              <a:cs typeface="Times New Roman"/>
            </a:endParaRPr>
          </a:p>
          <a:p>
            <a:r>
              <a:rPr lang="ru-RU" sz="2400" dirty="0">
                <a:latin typeface="Times New Roman"/>
                <a:cs typeface="Times New Roman"/>
              </a:rPr>
              <a:t>Открыт в июне 2010 г. Скульптура представляет собой маленькую собачку с протянутой лапой, рядом с ней в шапке сделано отверстие для пожертвований, т.к. она еще является копилкой, в которой ведется сбор средств для приюта бездомных животных.</a:t>
            </a:r>
          </a:p>
        </p:txBody>
      </p:sp>
    </p:spTree>
    <p:extLst>
      <p:ext uri="{BB962C8B-B14F-4D97-AF65-F5344CB8AC3E}">
        <p14:creationId xmlns:p14="http://schemas.microsoft.com/office/powerpoint/2010/main" xmlns="" val="3164174156"/>
      </p:ext>
    </p:extLst>
  </p:cSld>
  <p:clrMapOvr>
    <a:masterClrMapping/>
  </p:clrMapOvr>
  <p:transition spd="slow" advTm="20984">
    <p:strips dir="l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32185" y="274637"/>
            <a:ext cx="7272339" cy="86278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dirty="0" smtClean="0">
                <a:latin typeface="Times New Roman"/>
                <a:cs typeface="Times New Roman"/>
              </a:rPr>
              <a:t>Набережная реки Тура и «Мост влюбленных» – райский уголок в Тюмени</a:t>
            </a:r>
            <a:endParaRPr lang="ru-RU" sz="2400" dirty="0">
              <a:latin typeface="Times New Roman"/>
              <a:cs typeface="Times New Roman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2491" y="1137424"/>
            <a:ext cx="7757453" cy="54417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178170862"/>
      </p:ext>
    </p:extLst>
  </p:cSld>
  <p:clrMapOvr>
    <a:masterClrMapping/>
  </p:clrMapOvr>
  <p:transition spd="slow" advTm="12578">
    <p:strips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06081" y="6040457"/>
            <a:ext cx="4971391" cy="617461"/>
          </a:xfrm>
        </p:spPr>
        <p:txBody>
          <a:bodyPr/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Самая большая «свечка» в городе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0358" b="10358"/>
          <a:stretch>
            <a:fillRect/>
          </a:stretch>
        </p:blipFill>
        <p:spPr>
          <a:xfrm>
            <a:off x="1427355" y="334537"/>
            <a:ext cx="7223939" cy="53606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41868557"/>
      </p:ext>
    </p:extLst>
  </p:cSld>
  <p:clrMapOvr>
    <a:masterClrMapping/>
  </p:clrMapOvr>
  <p:transition spd="slow" advTm="10078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95199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dirty="0" smtClean="0">
                <a:latin typeface="Times New Roman"/>
                <a:cs typeface="Times New Roman"/>
              </a:rPr>
              <a:t>«Солнечное ранчо», зоопарк на улице Республика не далеко от автовокзала </a:t>
            </a:r>
            <a:endParaRPr lang="ru-RU" sz="2400" dirty="0">
              <a:latin typeface="Times New Roman"/>
              <a:cs typeface="Times New Roman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5901" y="1226634"/>
            <a:ext cx="7775385" cy="51741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36827183"/>
      </p:ext>
    </p:extLst>
  </p:cSld>
  <p:clrMapOvr>
    <a:masterClrMapping/>
  </p:clrMapOvr>
  <p:transition spd="slow" advTm="6953">
    <p:strips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7272339" cy="753685"/>
          </a:xfrm>
        </p:spPr>
        <p:txBody>
          <a:bodyPr/>
          <a:lstStyle/>
          <a:p>
            <a:r>
              <a:rPr lang="ru-RU" sz="2400" dirty="0" smtClean="0">
                <a:latin typeface="Times New Roman"/>
                <a:cs typeface="Times New Roman"/>
              </a:rPr>
              <a:t>Тюменский автовокзал на улице </a:t>
            </a:r>
            <a:r>
              <a:rPr lang="ru-RU" sz="2400" dirty="0" err="1" smtClean="0">
                <a:latin typeface="Times New Roman"/>
                <a:cs typeface="Times New Roman"/>
              </a:rPr>
              <a:t>Пермякова</a:t>
            </a:r>
            <a:endParaRPr lang="ru-RU" sz="2400" dirty="0">
              <a:latin typeface="Times New Roman"/>
              <a:cs typeface="Times New Roman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628" y="1358492"/>
            <a:ext cx="6831356" cy="51970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182505983"/>
      </p:ext>
    </p:extLst>
  </p:cSld>
  <p:clrMapOvr>
    <a:masterClrMapping/>
  </p:clrMapOvr>
  <p:transition spd="slow" advTm="9156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950819" y="274637"/>
            <a:ext cx="7272339" cy="133900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dirty="0" smtClean="0">
                <a:latin typeface="Times New Roman"/>
                <a:cs typeface="Times New Roman"/>
              </a:rPr>
              <a:t>Самый большой детский сад в Тюмени № </a:t>
            </a:r>
            <a:r>
              <a:rPr lang="ru-RU" sz="2400" dirty="0" smtClean="0">
                <a:latin typeface="Times New Roman"/>
                <a:cs typeface="Times New Roman"/>
              </a:rPr>
              <a:t>50 Счастливое детство» </a:t>
            </a:r>
            <a:r>
              <a:rPr lang="ru-RU" sz="2400" dirty="0" smtClean="0">
                <a:latin typeface="Times New Roman"/>
                <a:cs typeface="Times New Roman"/>
              </a:rPr>
              <a:t>состоящий из 7 корпусов</a:t>
            </a:r>
            <a:endParaRPr lang="ru-RU" sz="2400" dirty="0">
              <a:latin typeface="Times New Roman"/>
              <a:cs typeface="Times New Roman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824" y="1613646"/>
            <a:ext cx="6736009" cy="50452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63808113"/>
      </p:ext>
    </p:extLst>
  </p:cSld>
  <p:clrMapOvr>
    <a:masterClrMapping/>
  </p:clrMapOvr>
  <p:transition spd="slow" advTm="10282">
    <p:pull dir="r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етский сад 50\Desktop\IMG_20150727_1027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647" y="801319"/>
            <a:ext cx="7966675" cy="53111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7625">
    <p:pull dir="l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етский сад 50\Desktop\IMG_20150727_1022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056" y="820854"/>
            <a:ext cx="7767754" cy="51785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7828">
    <p:pull dir="l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етский сад 50\Desktop\IMG_20150727_102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1630" y="669073"/>
            <a:ext cx="7694342" cy="51295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7250">
    <p:pull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етский сад 50\Desktop\IMG_20150715_1109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560" y="636137"/>
            <a:ext cx="8162693" cy="54417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3188">
    <p:pull dir="r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71239" y="669073"/>
            <a:ext cx="749362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Викторина:</a:t>
            </a:r>
          </a:p>
          <a:p>
            <a:pPr>
              <a:lnSpc>
                <a:spcPct val="150000"/>
              </a:lnSpc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каком месяце день рождения Тюмени?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 зовут губернатора Тюменской области?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каком бульваре больше всего скульптур?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какой улице находится Цирк?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 называется мини зоопарк в Тюмени?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Где стоит самая большая свечка в городе?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Название самого большого детского сада в Тюмени </a:t>
            </a:r>
          </a:p>
          <a:p>
            <a:pPr>
              <a:buFont typeface="Wingdings" pitchFamily="2" charset="2"/>
              <a:buChar char="Ø"/>
            </a:pPr>
            <a:endParaRPr lang="ru-RU" dirty="0"/>
          </a:p>
        </p:txBody>
      </p:sp>
    </p:spTree>
  </p:cSld>
  <p:clrMapOvr>
    <a:masterClrMapping/>
  </p:clrMapOvr>
  <p:transition advTm="67312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2751" y="892098"/>
            <a:ext cx="67576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 smtClean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</a:rPr>
              <a:t>Спасибо за внимание</a:t>
            </a:r>
            <a:endParaRPr lang="ru-RU" sz="9600" b="1" dirty="0">
              <a:solidFill>
                <a:schemeClr val="accent4">
                  <a:lumMod val="50000"/>
                </a:schemeClr>
              </a:solidFill>
              <a:latin typeface="Gabriola" pitchFamily="82" charset="0"/>
            </a:endParaRPr>
          </a:p>
        </p:txBody>
      </p:sp>
    </p:spTree>
  </p:cSld>
  <p:clrMapOvr>
    <a:masterClrMapping/>
  </p:clrMapOvr>
  <p:transition advTm="19500">
    <p:pull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Тюмень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– административный центр Тюменской области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Заложен воеводами Василием Сукиным и Иваном Мясным в июле 1586 года на месте древ­него городища, столицы Тюменского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ханства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находившейся рядом с татарским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селением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Чимги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-Тура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405" y="211712"/>
            <a:ext cx="7560559" cy="50766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47291947"/>
      </p:ext>
    </p:extLst>
  </p:cSld>
  <p:clrMapOvr>
    <a:masterClrMapping/>
  </p:clrMapOvr>
  <p:transition spd="slow" advTm="9000">
    <p:strips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 cstate="print"/>
          <a:srcRect l="10922" r="5347"/>
          <a:stretch/>
        </p:blipFill>
        <p:spPr>
          <a:xfrm>
            <a:off x="272165" y="1563266"/>
            <a:ext cx="6259804" cy="5063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72165" y="0"/>
            <a:ext cx="59056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/>
                <a:cs typeface="Times New Roman"/>
              </a:rPr>
              <a:t>Памятный камень на месте </a:t>
            </a:r>
            <a:r>
              <a:rPr lang="ru-RU" sz="2400" dirty="0" smtClean="0">
                <a:latin typeface="Times New Roman"/>
                <a:cs typeface="Times New Roman"/>
              </a:rPr>
              <a:t>основания</a:t>
            </a:r>
          </a:p>
          <a:p>
            <a:r>
              <a:rPr lang="ru-RU" sz="2400" dirty="0" smtClean="0">
                <a:latin typeface="Times New Roman"/>
                <a:cs typeface="Times New Roman"/>
              </a:rPr>
              <a:t> </a:t>
            </a:r>
            <a:r>
              <a:rPr lang="ru-RU" sz="2400" dirty="0">
                <a:latin typeface="Times New Roman"/>
                <a:cs typeface="Times New Roman"/>
              </a:rPr>
              <a:t>В. Сукиным и И. Мясным города Тюмень</a:t>
            </a: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51796" y="830997"/>
            <a:ext cx="4560345" cy="34202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9717774"/>
      </p:ext>
    </p:extLst>
  </p:cSld>
  <p:clrMapOvr>
    <a:masterClrMapping/>
  </p:clrMapOvr>
  <p:transition spd="slow" advTm="8203">
    <p:strips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089024" y="274637"/>
            <a:ext cx="2947717" cy="751275"/>
          </a:xfrm>
        </p:spPr>
        <p:txBody>
          <a:bodyPr/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Год основания 1586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tjumenf.gi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291" b="5291"/>
          <a:stretch>
            <a:fillRect/>
          </a:stretch>
        </p:blipFill>
        <p:spPr>
          <a:xfrm>
            <a:off x="576068" y="1194280"/>
            <a:ext cx="5042874" cy="2998579"/>
          </a:xfrm>
        </p:spPr>
      </p:pic>
      <p:pic>
        <p:nvPicPr>
          <p:cNvPr id="5" name="Изображение 4" descr="tyumen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8065" y="3717375"/>
            <a:ext cx="4343234" cy="30402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45713" y="274637"/>
            <a:ext cx="3235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Герб и флаг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г. Тюмени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867494"/>
      </p:ext>
    </p:extLst>
  </p:cSld>
  <p:clrMapOvr>
    <a:masterClrMapping/>
  </p:clrMapOvr>
  <p:transition spd="slow" advTm="8297">
    <p:strips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80584" y="5676357"/>
            <a:ext cx="7961971" cy="795880"/>
          </a:xfrm>
        </p:spPr>
        <p:txBody>
          <a:bodyPr/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Владимир Якушев - губернатор Тюменской области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3381" b="13381"/>
          <a:stretch>
            <a:fillRect/>
          </a:stretch>
        </p:blipFill>
        <p:spPr>
          <a:xfrm>
            <a:off x="2163338" y="267629"/>
            <a:ext cx="6579218" cy="56069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5317165"/>
      </p:ext>
    </p:extLst>
  </p:cSld>
  <p:clrMapOvr>
    <a:masterClrMapping/>
  </p:clrMapOvr>
  <p:transition spd="slow" advTm="7328">
    <p:strip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1684" y="220181"/>
            <a:ext cx="7928706" cy="46801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11684" y="4900369"/>
            <a:ext cx="74089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/>
                <a:cs typeface="Times New Roman"/>
              </a:rPr>
              <a:t>Современная Тюмень – это </a:t>
            </a:r>
            <a:r>
              <a:rPr lang="ru-RU" sz="2400" dirty="0" smtClean="0">
                <a:latin typeface="Times New Roman"/>
                <a:cs typeface="Times New Roman"/>
              </a:rPr>
              <a:t>крупный </a:t>
            </a:r>
            <a:r>
              <a:rPr lang="ru-RU" sz="2400" dirty="0">
                <a:latin typeface="Times New Roman"/>
                <a:cs typeface="Times New Roman"/>
              </a:rPr>
              <a:t>город науки, культуры и спорта. За последние годы город значительно преобразился. Возведены новые микрорайоны, построены автодороги, мосты, расширены улицы.</a:t>
            </a:r>
          </a:p>
        </p:txBody>
      </p:sp>
    </p:spTree>
    <p:extLst>
      <p:ext uri="{BB962C8B-B14F-4D97-AF65-F5344CB8AC3E}">
        <p14:creationId xmlns:p14="http://schemas.microsoft.com/office/powerpoint/2010/main" xmlns="" val="165131417"/>
      </p:ext>
    </p:extLst>
  </p:cSld>
  <p:clrMapOvr>
    <a:masterClrMapping/>
  </p:clrMapOvr>
  <p:transition spd="slow" advTm="14703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089024" y="6165059"/>
            <a:ext cx="7272339" cy="483646"/>
          </a:xfrm>
        </p:spPr>
        <p:txBody>
          <a:bodyPr/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Тюменский драматический театр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5784" y="312234"/>
            <a:ext cx="7803767" cy="58528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24399627"/>
      </p:ext>
    </p:extLst>
  </p:cSld>
  <p:clrMapOvr>
    <a:masterClrMapping/>
  </p:clrMapOvr>
  <p:transition spd="slow" advTm="8250">
    <p:dissolv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2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5"/>
</p:tagLst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адиция">
  <a:themeElements>
    <a:clrScheme name="Tradition">
      <a:dk1>
        <a:srgbClr val="000000"/>
      </a:dk1>
      <a:lt1>
        <a:srgbClr val="FFFFFF"/>
      </a:lt1>
      <a:dk2>
        <a:srgbClr val="59480D"/>
      </a:dk2>
      <a:lt2>
        <a:srgbClr val="D28E11"/>
      </a:lt2>
      <a:accent1>
        <a:srgbClr val="6B4A0B"/>
      </a:accent1>
      <a:accent2>
        <a:srgbClr val="790A14"/>
      </a:accent2>
      <a:accent3>
        <a:srgbClr val="908342"/>
      </a:accent3>
      <a:accent4>
        <a:srgbClr val="423E5C"/>
      </a:accent4>
      <a:accent5>
        <a:srgbClr val="641345"/>
      </a:accent5>
      <a:accent6>
        <a:srgbClr val="748A2F"/>
      </a:accent6>
      <a:hlink>
        <a:srgbClr val="DD7E0E"/>
      </a:hlink>
      <a:folHlink>
        <a:srgbClr val="7F6F6F"/>
      </a:folHlink>
    </a:clrScheme>
    <a:fontScheme name="Tradition">
      <a:majorFont>
        <a:latin typeface="Candara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Tradition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</a:schemeClr>
              <a:schemeClr val="phClr">
                <a:tint val="9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90000"/>
                <a:satMod val="300000"/>
              </a:schemeClr>
            </a:duotone>
          </a:blip>
          <a:stretch/>
        </a:blipFill>
      </a:fillStyleLst>
      <a:lnStyleLst>
        <a:ln w="1587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38100" cap="flat" cmpd="sng" algn="ctr">
          <a:solidFill>
            <a:schemeClr val="phClr">
              <a:shade val="90000"/>
            </a:schemeClr>
          </a:solidFill>
          <a:prstDash val="solid"/>
          <a:miter/>
        </a:ln>
        <a:ln w="76200" cap="flat" cmpd="dbl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innerShdw blurRad="127000">
              <a:srgbClr val="FFFFFF">
                <a:alpha val="35000"/>
              </a:srgbClr>
            </a:innerShdw>
          </a:effectLst>
          <a:scene3d>
            <a:camera prst="orthographicFront">
              <a:rot lat="0" lon="0" rev="0"/>
            </a:camera>
            <a:lightRig rig="chilly" dir="tl">
              <a:rot lat="0" lon="0" rev="5400000"/>
            </a:lightRig>
          </a:scene3d>
          <a:sp3d prstMaterial="softEdge">
            <a:bevelT w="0" h="0"/>
          </a:sp3d>
        </a:effectStyle>
        <a:effectStyle>
          <a:effectLst>
            <a:outerShdw blurRad="63500" dist="25400" dir="5400000" algn="br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3600000"/>
            </a:lightRig>
          </a:scene3d>
          <a:sp3d>
            <a:bevelT w="889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75000"/>
              </a:schemeClr>
              <a:schemeClr val="phClr">
                <a:satMod val="3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Традиция.thmx</Template>
  <TotalTime>629</TotalTime>
  <Words>387</Words>
  <Application>Microsoft Office PowerPoint</Application>
  <PresentationFormat>Экран (4:3)</PresentationFormat>
  <Paragraphs>53</Paragraphs>
  <Slides>36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Традиция</vt:lpstr>
      <vt:lpstr>Мой город -  моя Тюмень</vt:lpstr>
      <vt:lpstr>Железнодорожный вокзал г.Тюмень</vt:lpstr>
      <vt:lpstr>Тюменский автовокзал на улице Пермякова</vt:lpstr>
      <vt:lpstr>Слайд 4</vt:lpstr>
      <vt:lpstr>Слайд 5</vt:lpstr>
      <vt:lpstr>Год основания 1586</vt:lpstr>
      <vt:lpstr>Владимир Якушев - губернатор Тюменской области </vt:lpstr>
      <vt:lpstr>Слайд 8</vt:lpstr>
      <vt:lpstr>Тюменский драматический театр</vt:lpstr>
      <vt:lpstr>Дворец спорта</vt:lpstr>
      <vt:lpstr>В Тюмени очень много интересных мест, познавательных и развлекательных</vt:lpstr>
      <vt:lpstr>Ворота в горсад</vt:lpstr>
      <vt:lpstr>Колесо обозрения в горсаде  Тюмени</vt:lpstr>
      <vt:lpstr>Цветной бульвар</vt:lpstr>
      <vt:lpstr>Слайд 15</vt:lpstr>
      <vt:lpstr>Слайд 16</vt:lpstr>
      <vt:lpstr>Слайд 17</vt:lpstr>
      <vt:lpstr>Слайд 18</vt:lpstr>
      <vt:lpstr>Тюменский цирк на улице Первомайская</vt:lpstr>
      <vt:lpstr>Скульптуры города</vt:lpstr>
      <vt:lpstr>Слайд 21</vt:lpstr>
      <vt:lpstr>Скульптура «Байк»</vt:lpstr>
      <vt:lpstr>Слайд 23</vt:lpstr>
      <vt:lpstr>Слайд 24</vt:lpstr>
      <vt:lpstr>Слайд 25</vt:lpstr>
      <vt:lpstr>Слайд 26</vt:lpstr>
      <vt:lpstr>Набережная реки Тура и «Мост влюбленных» – райский уголок в Тюмени</vt:lpstr>
      <vt:lpstr>Самая большая «свечка» в городе</vt:lpstr>
      <vt:lpstr>«Солнечное ранчо», зоопарк на улице Республика не далеко от автовокзала </vt:lpstr>
      <vt:lpstr>Самый большой детский сад в Тюмени № 50 Счастливое детство» состоящий из 7 корпусов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Альбина Гордиенко</dc:creator>
  <cp:lastModifiedBy>Детский сад 50</cp:lastModifiedBy>
  <cp:revision>45</cp:revision>
  <dcterms:created xsi:type="dcterms:W3CDTF">2015-07-19T16:13:45Z</dcterms:created>
  <dcterms:modified xsi:type="dcterms:W3CDTF">2015-07-27T09:32:54Z</dcterms:modified>
</cp:coreProperties>
</file>