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49395" autoAdjust="0"/>
  </p:normalViewPr>
  <p:slideViewPr>
    <p:cSldViewPr showGuides="1">
      <p:cViewPr varScale="1">
        <p:scale>
          <a:sx n="38" d="100"/>
          <a:sy n="38" d="100"/>
        </p:scale>
        <p:origin x="-264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0A14-1440-4607-A90F-8AE14D69D46C}" type="datetimeFigureOut">
              <a:rPr lang="ru-RU" smtClean="0"/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93D31-A679-4E4A-A0B0-86A4E0B0BFBC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Добрый день уважаемые коллеги.  Я педагог- психолог 50 детского сада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Людмила Геннадьевна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Леоненко.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Представляем вашему вниманию мастер - класс на тему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Развитие логического мышления у детей с ОВЗ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D31-A679-4E4A-A0B0-86A4E0B0BF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Технология «кроссенс», что это такое?!. Кроссенс- это головоломка, загадка, ребус. В переводе с английского означает пересечение смыслов. Это метод разработали педагог Сергей Федин и доктор технических наук Владимир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Бусленко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Классический кроссенс представляет собой таблицу из 9 ячеек, в которых размещены картинки, символы, связанные между собой по смыслу. В центре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кроссенса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квадрат находиться пустым , либо помещен знак вопроса.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Существуют способы установления связей между картинками, либо это называют еще способы чтения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кроссенса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Ромашка ( 8 картинок связанны логически с центральной, стрелочки показывают логическую связь). Улитка (каждая предыдущая связанна с последующей картинкой).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D31-A679-4E4A-A0B0-86A4E0B0BF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 вами классический кроссенс ромашка, что бы его решить, нужно найти взаимосвязь между изображениями и разгадать символ который находиться в центральном квадрате. Здесь загадано время года, картинки символы (солнце, капель это все признаки весны).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D31-A679-4E4A-A0B0-86A4E0B0BF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Существует Технология составления кроссенс (Определить тему, найти элементы, найти лог связь и установить последовательность картинок.)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D31-A679-4E4A-A0B0-86A4E0B0BF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Теперь предлагаю вашему вниманию кроссенс , который мы используем на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наших занятиях.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кроссенс не из 9 ячеек, это кроссенс из 3-6 ячеек, до 9 пока не дошли. И когда мы  знакомим детей с данной  технологией рекомендуется начинать с 3 ячеек.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D31-A679-4E4A-A0B0-86A4E0B0BF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Сейчас предлагаю вам решить два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кроссенса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Ваша задача в первом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кроссенсе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найти взаимосвязь между изображениями и отгадать название сказки,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втором отгадать время года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Кроссенс развивает у детей не только логическое мышление, но и восприятие и речь. Например в кроссенс улитка дети могут составить рассказ по картинкам (светило солнышко, дети взяли сочки и пошли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ловить бабочек и т.д.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Спасибо большое за внимание, </a:t>
            </a:r>
            <a:r>
              <a:rPr lang="ru-RU" smtClean="0"/>
              <a:t>Ваши вопросы.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93D31-A679-4E4A-A0B0-86A4E0B0BFBC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60" y="991235"/>
            <a:ext cx="7772400" cy="2363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Мастер- класс «Развитие логического мышления у детей с ОВЗ с использованием технологии «Кроссенс»»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919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Ведущие: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Людмила Геннадьевна Леоненко,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Педагог-психолог МАДОУ ЦРР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ru-RU" dirty="0" smtClean="0">
                <a:solidFill>
                  <a:schemeClr val="tx1"/>
                </a:solidFill>
              </a:rPr>
              <a:t>с №50.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401080" cy="635798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Большим плюсом в развитии детей с ОВЗ является их обучение логическому мышлению. Благодаря логике дети могут отстаивать свою точку зрения, самостоятельно решать многие вопросы, рассуждать. Развитие логического мышления благоприятно влияет на развитие речи ребенка с ОВЗ, поэтому вопрос какими методами развивать логическое мышление у детей с ОВЗ до сих пор актуален.</a:t>
            </a:r>
            <a:endParaRPr lang="ru-RU" dirty="0" smtClean="0"/>
          </a:p>
          <a:p>
            <a:r>
              <a:rPr lang="ru-RU" b="1" dirty="0" smtClean="0"/>
              <a:t>Возрастная категория: </a:t>
            </a:r>
            <a:r>
              <a:rPr lang="ru-RU" dirty="0" smtClean="0"/>
              <a:t>старший дошкольный возраст (5-7 лет).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 smtClean="0"/>
            </a:br>
            <a:r>
              <a:rPr lang="ru-RU" b="1" dirty="0" smtClean="0"/>
              <a:t>Технология «Кроссенс»</a:t>
            </a:r>
            <a:br>
              <a:rPr lang="ru-RU" b="1" dirty="0" smtClean="0"/>
            </a:br>
            <a:br>
              <a:rPr lang="ru-RU" sz="1800" dirty="0" smtClean="0"/>
            </a:b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428868"/>
            <a:ext cx="4038600" cy="71438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«Ромашка»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500306"/>
            <a:ext cx="4038600" cy="9286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sz="3200" b="1" dirty="0" smtClean="0"/>
              <a:t>«Улитка»</a:t>
            </a:r>
            <a:endParaRPr lang="ru-RU" sz="32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лександр Олегович\Desktop\hello_html_m20887e59кп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95626" y="3071810"/>
            <a:ext cx="3829998" cy="3579333"/>
          </a:xfrm>
          <a:prstGeom prst="rect">
            <a:avLst/>
          </a:prstGeom>
          <a:noFill/>
        </p:spPr>
      </p:pic>
      <p:pic>
        <p:nvPicPr>
          <p:cNvPr id="1028" name="Picture 4" descr="C:\Users\Александр Олегович\Desktop\hello_html_m20887e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21" y="3000372"/>
            <a:ext cx="4228565" cy="3857628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/>
          <p:nvPr/>
        </p:nvSpPr>
        <p:spPr>
          <a:xfrm>
            <a:off x="1071538" y="1857364"/>
            <a:ext cx="678661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3200" i="1" u="sng" dirty="0" smtClean="0"/>
              <a:t>Способы чтения </a:t>
            </a:r>
            <a:r>
              <a:rPr lang="ru-RU" sz="3200" i="1" u="sng" dirty="0" err="1" smtClean="0"/>
              <a:t>кроссенса</a:t>
            </a:r>
            <a:r>
              <a:rPr lang="ru-RU" sz="3200" i="1" u="sng" dirty="0" smtClean="0"/>
              <a:t> </a:t>
            </a:r>
            <a:endParaRPr kumimoji="0" lang="ru-RU" sz="320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/>
          <p:nvPr/>
        </p:nvSpPr>
        <p:spPr>
          <a:xfrm>
            <a:off x="142844" y="857232"/>
            <a:ext cx="871546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32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Кроссенс</a:t>
            </a:r>
            <a:r>
              <a:rPr kumimoji="0" lang="ru-RU" sz="32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это ребус, </a:t>
            </a:r>
            <a:r>
              <a:rPr lang="ru-RU" sz="3200" dirty="0" smtClean="0"/>
              <a:t>головоломка. В переводе с английского означает пересечение смыслов.</a:t>
            </a:r>
            <a:endParaRPr kumimoji="0" lang="ru-RU" sz="320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/>
              <a:t>Решить кроссенс </a:t>
            </a:r>
            <a:r>
              <a:rPr lang="ru-RU" sz="3600" dirty="0" smtClean="0"/>
              <a:t>– разгадать картинку, которая находиться в центральном квадрате.</a:t>
            </a:r>
            <a:endParaRPr lang="ru-RU" sz="3600" dirty="0"/>
          </a:p>
        </p:txBody>
      </p:sp>
      <p:pic>
        <p:nvPicPr>
          <p:cNvPr id="7" name="Содержимое 6" descr="IMG20220810124033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857356" y="2000240"/>
            <a:ext cx="535785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Технология составления </a:t>
            </a:r>
            <a:r>
              <a:rPr lang="ru-RU" b="1" dirty="0" err="1" smtClean="0"/>
              <a:t>кроссенса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74"/>
            <a:ext cx="8501122" cy="55007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Определить тему (времена года, название сказки, тема занятия ит.д.).</a:t>
            </a:r>
            <a:endParaRPr lang="ru-RU" sz="36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 Выделить элементы (картинки).</a:t>
            </a:r>
            <a:endParaRPr lang="ru-RU" sz="3600" dirty="0" smtClean="0"/>
          </a:p>
          <a:p>
            <a:pPr marL="514350" indent="-514350">
              <a:buAutoNum type="arabicPeriod"/>
            </a:pPr>
            <a:r>
              <a:rPr lang="ru-RU" sz="3600" dirty="0" smtClean="0"/>
              <a:t>Найти логические связи между элементами и установить их последовательность ( выбираем способ чтения).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«Кроссенс»</a:t>
            </a:r>
            <a:endParaRPr lang="ru-RU" b="1" dirty="0"/>
          </a:p>
        </p:txBody>
      </p:sp>
      <p:pic>
        <p:nvPicPr>
          <p:cNvPr id="6" name="Содержимое 5" descr="IMG20220812082146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142844" y="1285860"/>
            <a:ext cx="4352956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IMG202208161241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85860"/>
            <a:ext cx="4281518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«Кроссенс»</a:t>
            </a:r>
            <a:endParaRPr lang="ru-RU" b="1" dirty="0"/>
          </a:p>
        </p:txBody>
      </p:sp>
      <p:pic>
        <p:nvPicPr>
          <p:cNvPr id="6" name="Содержимое 5" descr="IMG20220812112630.jpg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tretch>
            <a:fillRect/>
          </a:stretch>
        </p:blipFill>
        <p:spPr>
          <a:xfrm>
            <a:off x="357158" y="1357298"/>
            <a:ext cx="3673177" cy="511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202208121127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857364"/>
            <a:ext cx="4500594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4000527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Presentation</Application>
  <PresentationFormat>Экран (4:3)</PresentationFormat>
  <Paragraphs>39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Мастер- класс «Развитие логического мышления у детей с ОВЗ»</vt:lpstr>
      <vt:lpstr>PowerPoint 演示文稿</vt:lpstr>
      <vt:lpstr>  Технология «Кроссенс»   </vt:lpstr>
      <vt:lpstr>Решить кроссенс – разгадать картинку, которая находиться в центральном квадрате.</vt:lpstr>
      <vt:lpstr>Технология составления кроссенса</vt:lpstr>
      <vt:lpstr>Технология «Кроссенс»</vt:lpstr>
      <vt:lpstr>Технология «Кроссенс»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 класс «Развитие логического мышления у детей с ОВЗ»</dc:title>
  <dc:creator>Александр Олегович</dc:creator>
  <cp:lastModifiedBy>User</cp:lastModifiedBy>
  <cp:revision>81</cp:revision>
  <dcterms:created xsi:type="dcterms:W3CDTF">2022-08-10T05:49:00Z</dcterms:created>
  <dcterms:modified xsi:type="dcterms:W3CDTF">2023-12-22T05:07:48Z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767A334C66634253AC12B0B46140B635_12</vt:lpwstr>
  </property>
  <property fmtid="{D5CDD505-2E9C-101B-9397-08002B2CF9AE}" pid="3" name="KSOProductBuildVer">
    <vt:lpwstr>1049-12.2.0.13292</vt:lpwstr>
  </property>
</Properties>
</file>